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3"/>
  </p:notesMasterIdLst>
  <p:handoutMasterIdLst>
    <p:handoutMasterId r:id="rId24"/>
  </p:handoutMasterIdLst>
  <p:sldIdLst>
    <p:sldId id="263" r:id="rId3"/>
    <p:sldId id="303" r:id="rId4"/>
    <p:sldId id="262" r:id="rId5"/>
    <p:sldId id="304" r:id="rId6"/>
    <p:sldId id="267" r:id="rId7"/>
    <p:sldId id="274" r:id="rId8"/>
    <p:sldId id="305" r:id="rId9"/>
    <p:sldId id="310" r:id="rId10"/>
    <p:sldId id="275" r:id="rId11"/>
    <p:sldId id="307" r:id="rId12"/>
    <p:sldId id="279" r:id="rId13"/>
    <p:sldId id="281" r:id="rId14"/>
    <p:sldId id="283" r:id="rId15"/>
    <p:sldId id="284" r:id="rId16"/>
    <p:sldId id="288" r:id="rId17"/>
    <p:sldId id="292" r:id="rId18"/>
    <p:sldId id="309" r:id="rId19"/>
    <p:sldId id="294" r:id="rId20"/>
    <p:sldId id="308" r:id="rId21"/>
    <p:sldId id="297" r:id="rId22"/>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5B1"/>
    <a:srgbClr val="322D97"/>
    <a:srgbClr val="161444"/>
    <a:srgbClr val="243B7A"/>
    <a:srgbClr val="AFACE6"/>
    <a:srgbClr val="169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Arkusz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Arkusz_programu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pl-PL" dirty="0" smtClean="0">
                <a:solidFill>
                  <a:srgbClr val="002060"/>
                </a:solidFill>
                <a:latin typeface="Segoe UI" panose="020B0502040204020203" pitchFamily="34" charset="0"/>
                <a:cs typeface="Segoe UI" panose="020B0502040204020203" pitchFamily="34" charset="0"/>
              </a:rPr>
              <a:t>Środki</a:t>
            </a:r>
            <a:r>
              <a:rPr lang="pl-PL" baseline="0" dirty="0" smtClean="0">
                <a:solidFill>
                  <a:srgbClr val="002060"/>
                </a:solidFill>
                <a:latin typeface="Segoe UI" panose="020B0502040204020203" pitchFamily="34" charset="0"/>
                <a:cs typeface="Segoe UI" panose="020B0502040204020203" pitchFamily="34" charset="0"/>
              </a:rPr>
              <a:t> własne na finansowanie wydatków bieżących na edukację </a:t>
            </a:r>
            <a:endParaRPr lang="pl-PL" dirty="0">
              <a:solidFill>
                <a:srgbClr val="002060"/>
              </a:solidFill>
              <a:latin typeface="Segoe UI" panose="020B0502040204020203" pitchFamily="34" charset="0"/>
              <a:cs typeface="Segoe UI" panose="020B0502040204020203" pitchFamily="34" charset="0"/>
            </a:endParaRPr>
          </a:p>
        </c:rich>
      </c:tx>
      <c:layout>
        <c:manualLayout>
          <c:xMode val="edge"/>
          <c:yMode val="edge"/>
          <c:x val="7.9730541635724669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pl-PL"/>
        </a:p>
      </c:txPr>
    </c:title>
    <c:autoTitleDeleted val="0"/>
    <c:plotArea>
      <c:layout/>
      <c:barChart>
        <c:barDir val="col"/>
        <c:grouping val="clustered"/>
        <c:varyColors val="0"/>
        <c:ser>
          <c:idx val="0"/>
          <c:order val="0"/>
          <c:tx>
            <c:strRef>
              <c:f>Arkusz1!$I$121</c:f>
              <c:strCache>
                <c:ptCount val="1"/>
                <c:pt idx="0">
                  <c:v>wydatki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Arkusz1!$H$122:$H$124</c:f>
              <c:numCache>
                <c:formatCode>General</c:formatCode>
                <c:ptCount val="3"/>
                <c:pt idx="0">
                  <c:v>2023</c:v>
                </c:pt>
                <c:pt idx="1">
                  <c:v>2024</c:v>
                </c:pt>
                <c:pt idx="2">
                  <c:v>2025</c:v>
                </c:pt>
              </c:numCache>
            </c:numRef>
          </c:cat>
          <c:val>
            <c:numRef>
              <c:f>Arkusz1!$I$122:$I$124</c:f>
              <c:numCache>
                <c:formatCode>#,##0</c:formatCode>
                <c:ptCount val="3"/>
                <c:pt idx="0">
                  <c:v>354292933</c:v>
                </c:pt>
                <c:pt idx="1">
                  <c:v>448771149</c:v>
                </c:pt>
                <c:pt idx="2">
                  <c:v>452135980</c:v>
                </c:pt>
              </c:numCache>
            </c:numRef>
          </c:val>
          <c:extLst>
            <c:ext xmlns:c16="http://schemas.microsoft.com/office/drawing/2014/chart" uri="{C3380CC4-5D6E-409C-BE32-E72D297353CC}">
              <c16:uniqueId val="{00000000-FDFC-4974-959B-932B9E187EC8}"/>
            </c:ext>
          </c:extLst>
        </c:ser>
        <c:ser>
          <c:idx val="1"/>
          <c:order val="1"/>
          <c:tx>
            <c:strRef>
              <c:f>Arkusz1!$J$121</c:f>
              <c:strCache>
                <c:ptCount val="1"/>
                <c:pt idx="0">
                  <c:v>dochody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Arkusz1!$H$122:$H$124</c:f>
              <c:numCache>
                <c:formatCode>General</c:formatCode>
                <c:ptCount val="3"/>
                <c:pt idx="0">
                  <c:v>2023</c:v>
                </c:pt>
                <c:pt idx="1">
                  <c:v>2024</c:v>
                </c:pt>
                <c:pt idx="2">
                  <c:v>2025</c:v>
                </c:pt>
              </c:numCache>
            </c:numRef>
          </c:cat>
          <c:val>
            <c:numRef>
              <c:f>Arkusz1!$J$122:$J$124</c:f>
              <c:numCache>
                <c:formatCode>#,##0</c:formatCode>
                <c:ptCount val="3"/>
                <c:pt idx="0">
                  <c:v>232827909</c:v>
                </c:pt>
                <c:pt idx="1">
                  <c:v>310726007</c:v>
                </c:pt>
                <c:pt idx="2">
                  <c:v>330265249</c:v>
                </c:pt>
              </c:numCache>
            </c:numRef>
          </c:val>
          <c:extLst>
            <c:ext xmlns:c16="http://schemas.microsoft.com/office/drawing/2014/chart" uri="{C3380CC4-5D6E-409C-BE32-E72D297353CC}">
              <c16:uniqueId val="{00000001-FDFC-4974-959B-932B9E187EC8}"/>
            </c:ext>
          </c:extLst>
        </c:ser>
        <c:ser>
          <c:idx val="2"/>
          <c:order val="2"/>
          <c:tx>
            <c:strRef>
              <c:f>Arkusz1!$K$121</c:f>
              <c:strCache>
                <c:ptCount val="1"/>
                <c:pt idx="0">
                  <c:v>własne środki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Arkusz1!$H$122:$H$124</c:f>
              <c:numCache>
                <c:formatCode>General</c:formatCode>
                <c:ptCount val="3"/>
                <c:pt idx="0">
                  <c:v>2023</c:v>
                </c:pt>
                <c:pt idx="1">
                  <c:v>2024</c:v>
                </c:pt>
                <c:pt idx="2">
                  <c:v>2025</c:v>
                </c:pt>
              </c:numCache>
            </c:numRef>
          </c:cat>
          <c:val>
            <c:numRef>
              <c:f>Arkusz1!$K$122:$K$124</c:f>
              <c:numCache>
                <c:formatCode>#,##0</c:formatCode>
                <c:ptCount val="3"/>
                <c:pt idx="0">
                  <c:v>121465024</c:v>
                </c:pt>
                <c:pt idx="1">
                  <c:v>138045142</c:v>
                </c:pt>
                <c:pt idx="2">
                  <c:v>121870731</c:v>
                </c:pt>
              </c:numCache>
            </c:numRef>
          </c:val>
          <c:extLst>
            <c:ext xmlns:c16="http://schemas.microsoft.com/office/drawing/2014/chart" uri="{C3380CC4-5D6E-409C-BE32-E72D297353CC}">
              <c16:uniqueId val="{00000002-FDFC-4974-959B-932B9E187EC8}"/>
            </c:ext>
          </c:extLst>
        </c:ser>
        <c:dLbls>
          <c:dLblPos val="outEnd"/>
          <c:showLegendKey val="0"/>
          <c:showVal val="1"/>
          <c:showCatName val="0"/>
          <c:showSerName val="0"/>
          <c:showPercent val="0"/>
          <c:showBubbleSize val="0"/>
        </c:dLbls>
        <c:gapWidth val="219"/>
        <c:overlap val="-27"/>
        <c:axId val="475581776"/>
        <c:axId val="475583024"/>
      </c:barChart>
      <c:catAx>
        <c:axId val="47558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pl-PL"/>
          </a:p>
        </c:txPr>
        <c:crossAx val="475583024"/>
        <c:crosses val="autoZero"/>
        <c:auto val="1"/>
        <c:lblAlgn val="ctr"/>
        <c:lblOffset val="100"/>
        <c:noMultiLvlLbl val="0"/>
      </c:catAx>
      <c:valAx>
        <c:axId val="47558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475581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pl-PL" dirty="0" smtClean="0"/>
              <a:t>Realizacja</a:t>
            </a:r>
            <a:r>
              <a:rPr lang="pl-PL" baseline="0" dirty="0" smtClean="0"/>
              <a:t> zadań własnych związanych dotyczących sfery społecznej</a:t>
            </a:r>
            <a:endParaRPr lang="pl-PL" dirty="0"/>
          </a:p>
        </c:rich>
      </c:tx>
      <c:layout>
        <c:manualLayout>
          <c:xMode val="edge"/>
          <c:yMode val="edge"/>
          <c:x val="9.2925760306467972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pl-PL"/>
        </a:p>
      </c:txPr>
    </c:title>
    <c:autoTitleDeleted val="0"/>
    <c:plotArea>
      <c:layout/>
      <c:barChart>
        <c:barDir val="col"/>
        <c:grouping val="clustered"/>
        <c:varyColors val="0"/>
        <c:ser>
          <c:idx val="0"/>
          <c:order val="0"/>
          <c:tx>
            <c:strRef>
              <c:f>Arkusz1!$J$272</c:f>
              <c:strCache>
                <c:ptCount val="1"/>
                <c:pt idx="0">
                  <c:v>dotacje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Arkusz1!$I$273:$I$275</c:f>
              <c:numCache>
                <c:formatCode>General</c:formatCode>
                <c:ptCount val="3"/>
                <c:pt idx="0">
                  <c:v>2023</c:v>
                </c:pt>
                <c:pt idx="1">
                  <c:v>2024</c:v>
                </c:pt>
                <c:pt idx="2">
                  <c:v>2025</c:v>
                </c:pt>
              </c:numCache>
            </c:numRef>
          </c:cat>
          <c:val>
            <c:numRef>
              <c:f>Arkusz1!$J$273:$J$275</c:f>
              <c:numCache>
                <c:formatCode>#,##0</c:formatCode>
                <c:ptCount val="3"/>
                <c:pt idx="0">
                  <c:v>5995337</c:v>
                </c:pt>
                <c:pt idx="1">
                  <c:v>10541858.32</c:v>
                </c:pt>
                <c:pt idx="2">
                  <c:v>7200718</c:v>
                </c:pt>
              </c:numCache>
            </c:numRef>
          </c:val>
          <c:extLst>
            <c:ext xmlns:c16="http://schemas.microsoft.com/office/drawing/2014/chart" uri="{C3380CC4-5D6E-409C-BE32-E72D297353CC}">
              <c16:uniqueId val="{00000000-B576-4410-BED2-2639FA6F6918}"/>
            </c:ext>
          </c:extLst>
        </c:ser>
        <c:ser>
          <c:idx val="1"/>
          <c:order val="1"/>
          <c:tx>
            <c:strRef>
              <c:f>Arkusz1!$K$272</c:f>
              <c:strCache>
                <c:ptCount val="1"/>
                <c:pt idx="0">
                  <c:v>wydatki własne</c:v>
                </c:pt>
              </c:strCache>
            </c:strRef>
          </c:tx>
          <c:spPr>
            <a:solidFill>
              <a:schemeClr val="accent3"/>
            </a:solidFill>
            <a:ln>
              <a:noFill/>
            </a:ln>
            <a:effectLst/>
          </c:spPr>
          <c:invertIfNegative val="0"/>
          <c:dLbls>
            <c:dLbl>
              <c:idx val="0"/>
              <c:layout>
                <c:manualLayout>
                  <c:x val="-2.598140578539359E-2"/>
                  <c:y val="4.5222895461757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76-4410-BED2-2639FA6F6918}"/>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Arkusz1!$I$273:$I$275</c:f>
              <c:numCache>
                <c:formatCode>General</c:formatCode>
                <c:ptCount val="3"/>
                <c:pt idx="0">
                  <c:v>2023</c:v>
                </c:pt>
                <c:pt idx="1">
                  <c:v>2024</c:v>
                </c:pt>
                <c:pt idx="2">
                  <c:v>2025</c:v>
                </c:pt>
              </c:numCache>
            </c:numRef>
          </c:cat>
          <c:val>
            <c:numRef>
              <c:f>Arkusz1!$K$273:$K$275</c:f>
              <c:numCache>
                <c:formatCode>#,##0</c:formatCode>
                <c:ptCount val="3"/>
                <c:pt idx="0">
                  <c:v>97012261</c:v>
                </c:pt>
                <c:pt idx="1">
                  <c:v>113434067.31999999</c:v>
                </c:pt>
                <c:pt idx="2">
                  <c:v>108533542</c:v>
                </c:pt>
              </c:numCache>
            </c:numRef>
          </c:val>
          <c:extLst>
            <c:ext xmlns:c16="http://schemas.microsoft.com/office/drawing/2014/chart" uri="{C3380CC4-5D6E-409C-BE32-E72D297353CC}">
              <c16:uniqueId val="{00000001-B576-4410-BED2-2639FA6F6918}"/>
            </c:ext>
          </c:extLst>
        </c:ser>
        <c:ser>
          <c:idx val="2"/>
          <c:order val="2"/>
          <c:tx>
            <c:strRef>
              <c:f>Arkusz1!$L$272</c:f>
              <c:strCache>
                <c:ptCount val="1"/>
                <c:pt idx="0">
                  <c:v>środki własne</c:v>
                </c:pt>
              </c:strCache>
            </c:strRef>
          </c:tx>
          <c:spPr>
            <a:solidFill>
              <a:schemeClr val="accent5"/>
            </a:solidFill>
            <a:ln>
              <a:noFill/>
            </a:ln>
            <a:effectLst/>
          </c:spPr>
          <c:invertIfNegative val="0"/>
          <c:dLbls>
            <c:dLbl>
              <c:idx val="1"/>
              <c:layout>
                <c:manualLayout>
                  <c:x val="1.3754861886384841E-2"/>
                  <c:y val="1.80891581847030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76-4410-BED2-2639FA6F6918}"/>
                </c:ext>
              </c:extLst>
            </c:dLbl>
            <c:dLbl>
              <c:idx val="2"/>
              <c:layout>
                <c:manualLayout>
                  <c:x val="2.9038041760145662E-2"/>
                  <c:y val="4.5222895461757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76-4410-BED2-2639FA6F6918}"/>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Arkusz1!$I$273:$I$275</c:f>
              <c:numCache>
                <c:formatCode>General</c:formatCode>
                <c:ptCount val="3"/>
                <c:pt idx="0">
                  <c:v>2023</c:v>
                </c:pt>
                <c:pt idx="1">
                  <c:v>2024</c:v>
                </c:pt>
                <c:pt idx="2">
                  <c:v>2025</c:v>
                </c:pt>
              </c:numCache>
            </c:numRef>
          </c:cat>
          <c:val>
            <c:numRef>
              <c:f>Arkusz1!$L$273:$L$275</c:f>
              <c:numCache>
                <c:formatCode>#,##0</c:formatCode>
                <c:ptCount val="3"/>
                <c:pt idx="0">
                  <c:v>91016924</c:v>
                </c:pt>
                <c:pt idx="1">
                  <c:v>102892209</c:v>
                </c:pt>
                <c:pt idx="2">
                  <c:v>101332824</c:v>
                </c:pt>
              </c:numCache>
            </c:numRef>
          </c:val>
          <c:extLst>
            <c:ext xmlns:c16="http://schemas.microsoft.com/office/drawing/2014/chart" uri="{C3380CC4-5D6E-409C-BE32-E72D297353CC}">
              <c16:uniqueId val="{00000002-B576-4410-BED2-2639FA6F6918}"/>
            </c:ext>
          </c:extLst>
        </c:ser>
        <c:dLbls>
          <c:dLblPos val="outEnd"/>
          <c:showLegendKey val="0"/>
          <c:showVal val="1"/>
          <c:showCatName val="0"/>
          <c:showSerName val="0"/>
          <c:showPercent val="0"/>
          <c:showBubbleSize val="0"/>
        </c:dLbls>
        <c:gapWidth val="219"/>
        <c:overlap val="-27"/>
        <c:axId val="1598715280"/>
        <c:axId val="1598715696"/>
      </c:barChart>
      <c:catAx>
        <c:axId val="159871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1598715696"/>
        <c:crosses val="autoZero"/>
        <c:auto val="1"/>
        <c:lblAlgn val="ctr"/>
        <c:lblOffset val="100"/>
        <c:noMultiLvlLbl val="0"/>
      </c:catAx>
      <c:valAx>
        <c:axId val="159871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1598715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legend>
    <c:plotVisOnly val="1"/>
    <c:dispBlanksAs val="gap"/>
    <c:showDLblsOverMax val="0"/>
  </c:chart>
  <c:spPr>
    <a:noFill/>
    <a:ln>
      <a:noFill/>
    </a:ln>
    <a:effectLst/>
  </c:spPr>
  <c:txPr>
    <a:bodyPr/>
    <a:lstStyle/>
    <a:p>
      <a:pPr>
        <a:defRPr>
          <a:solidFill>
            <a:srgbClr val="002060"/>
          </a:solidFill>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Segoe UI" panose="020B0502040204020203" pitchFamily="34" charset="0"/>
                <a:ea typeface="+mn-ea"/>
                <a:cs typeface="Segoe UI" panose="020B0502040204020203" pitchFamily="34" charset="0"/>
              </a:defRPr>
            </a:pPr>
            <a:r>
              <a:rPr lang="pl-PL" dirty="0">
                <a:latin typeface="Segoe UI" panose="020B0502040204020203" pitchFamily="34" charset="0"/>
                <a:cs typeface="Segoe UI" panose="020B0502040204020203" pitchFamily="34" charset="0"/>
              </a:rPr>
              <a:t>Dochody i wydatki systemu gospodarki odpadami komunalnymi</a:t>
            </a:r>
          </a:p>
        </c:rich>
      </c:tx>
      <c:layout>
        <c:manualLayout>
          <c:xMode val="edge"/>
          <c:yMode val="edge"/>
          <c:x val="7.9487943799895253E-2"/>
          <c:y val="4.071851493624892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Segoe UI" panose="020B0502040204020203" pitchFamily="34" charset="0"/>
              <a:ea typeface="+mn-ea"/>
              <a:cs typeface="Segoe UI" panose="020B0502040204020203" pitchFamily="34" charset="0"/>
            </a:defRPr>
          </a:pPr>
          <a:endParaRPr lang="pl-PL"/>
        </a:p>
      </c:txPr>
    </c:title>
    <c:autoTitleDeleted val="0"/>
    <c:plotArea>
      <c:layout/>
      <c:barChart>
        <c:barDir val="col"/>
        <c:grouping val="clustered"/>
        <c:varyColors val="0"/>
        <c:ser>
          <c:idx val="0"/>
          <c:order val="0"/>
          <c:tx>
            <c:strRef>
              <c:f>Arkusz1!$G$290</c:f>
              <c:strCache>
                <c:ptCount val="1"/>
                <c:pt idx="0">
                  <c:v>dochody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Arkusz1!$F$291:$F$293</c:f>
              <c:numCache>
                <c:formatCode>General</c:formatCode>
                <c:ptCount val="3"/>
                <c:pt idx="0">
                  <c:v>2023</c:v>
                </c:pt>
                <c:pt idx="1">
                  <c:v>2024</c:v>
                </c:pt>
                <c:pt idx="2">
                  <c:v>2025</c:v>
                </c:pt>
              </c:numCache>
            </c:numRef>
          </c:cat>
          <c:val>
            <c:numRef>
              <c:f>Arkusz1!$G$291:$G$293</c:f>
              <c:numCache>
                <c:formatCode>#,##0</c:formatCode>
                <c:ptCount val="3"/>
                <c:pt idx="0">
                  <c:v>33530386</c:v>
                </c:pt>
                <c:pt idx="1">
                  <c:v>36415000</c:v>
                </c:pt>
                <c:pt idx="2">
                  <c:v>65141629</c:v>
                </c:pt>
              </c:numCache>
            </c:numRef>
          </c:val>
          <c:extLst>
            <c:ext xmlns:c16="http://schemas.microsoft.com/office/drawing/2014/chart" uri="{C3380CC4-5D6E-409C-BE32-E72D297353CC}">
              <c16:uniqueId val="{00000000-D674-4FAD-AC88-B35F877FB203}"/>
            </c:ext>
          </c:extLst>
        </c:ser>
        <c:ser>
          <c:idx val="1"/>
          <c:order val="1"/>
          <c:tx>
            <c:strRef>
              <c:f>Arkusz1!$H$290</c:f>
              <c:strCache>
                <c:ptCount val="1"/>
                <c:pt idx="0">
                  <c:v>wydatki</c:v>
                </c:pt>
              </c:strCache>
            </c:strRef>
          </c:tx>
          <c:spPr>
            <a:solidFill>
              <a:schemeClr val="accent3"/>
            </a:solidFill>
            <a:ln>
              <a:noFill/>
            </a:ln>
            <a:effectLst/>
          </c:spPr>
          <c:invertIfNegative val="0"/>
          <c:dLbls>
            <c:dLbl>
              <c:idx val="2"/>
              <c:layout>
                <c:manualLayout>
                  <c:x val="1.8896709889377257E-2"/>
                  <c:y val="-5.1873321264957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74-4FAD-AC88-B35F877FB203}"/>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Arkusz1!$F$291:$F$293</c:f>
              <c:numCache>
                <c:formatCode>General</c:formatCode>
                <c:ptCount val="3"/>
                <c:pt idx="0">
                  <c:v>2023</c:v>
                </c:pt>
                <c:pt idx="1">
                  <c:v>2024</c:v>
                </c:pt>
                <c:pt idx="2">
                  <c:v>2025</c:v>
                </c:pt>
              </c:numCache>
            </c:numRef>
          </c:cat>
          <c:val>
            <c:numRef>
              <c:f>Arkusz1!$H$291:$H$293</c:f>
              <c:numCache>
                <c:formatCode>#,##0</c:formatCode>
                <c:ptCount val="3"/>
                <c:pt idx="0">
                  <c:v>30823538</c:v>
                </c:pt>
                <c:pt idx="1">
                  <c:v>41868218</c:v>
                </c:pt>
                <c:pt idx="2">
                  <c:v>65141629</c:v>
                </c:pt>
              </c:numCache>
            </c:numRef>
          </c:val>
          <c:extLst>
            <c:ext xmlns:c16="http://schemas.microsoft.com/office/drawing/2014/chart" uri="{C3380CC4-5D6E-409C-BE32-E72D297353CC}">
              <c16:uniqueId val="{00000001-D674-4FAD-AC88-B35F877FB203}"/>
            </c:ext>
          </c:extLst>
        </c:ser>
        <c:dLbls>
          <c:dLblPos val="outEnd"/>
          <c:showLegendKey val="0"/>
          <c:showVal val="1"/>
          <c:showCatName val="0"/>
          <c:showSerName val="0"/>
          <c:showPercent val="0"/>
          <c:showBubbleSize val="0"/>
        </c:dLbls>
        <c:gapWidth val="219"/>
        <c:overlap val="-27"/>
        <c:axId val="797720368"/>
        <c:axId val="797726608"/>
      </c:barChart>
      <c:catAx>
        <c:axId val="79772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797726608"/>
        <c:crosses val="autoZero"/>
        <c:auto val="1"/>
        <c:lblAlgn val="ctr"/>
        <c:lblOffset val="100"/>
        <c:noMultiLvlLbl val="0"/>
      </c:catAx>
      <c:valAx>
        <c:axId val="79772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797720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legend>
    <c:plotVisOnly val="1"/>
    <c:dispBlanksAs val="gap"/>
    <c:showDLblsOverMax val="0"/>
  </c:chart>
  <c:spPr>
    <a:noFill/>
    <a:ln>
      <a:noFill/>
    </a:ln>
    <a:effectLst/>
  </c:spPr>
  <c:txPr>
    <a:bodyPr/>
    <a:lstStyle/>
    <a:p>
      <a:pPr>
        <a:defRPr>
          <a:solidFill>
            <a:srgbClr val="002060"/>
          </a:solidFill>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45900647054541E-2"/>
          <c:y val="7.4250926674951021E-2"/>
          <c:w val="0.68908339686395004"/>
          <c:h val="0.7711604510969684"/>
        </c:manualLayout>
      </c:layout>
      <c:barChart>
        <c:barDir val="col"/>
        <c:grouping val="clustered"/>
        <c:varyColors val="0"/>
        <c:ser>
          <c:idx val="0"/>
          <c:order val="0"/>
          <c:tx>
            <c:strRef>
              <c:f>Arkusz1!$F$264</c:f>
              <c:strCache>
                <c:ptCount val="1"/>
                <c:pt idx="0">
                  <c:v>relacja kwoty długu do dochodów ogółem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Arkusz1!$F$265:$F$268</c:f>
              <c:numCache>
                <c:formatCode>General</c:formatCode>
                <c:ptCount val="4"/>
                <c:pt idx="0">
                  <c:v>2023</c:v>
                </c:pt>
                <c:pt idx="1">
                  <c:v>2024</c:v>
                </c:pt>
                <c:pt idx="2">
                  <c:v>2025</c:v>
                </c:pt>
                <c:pt idx="3">
                  <c:v>2026</c:v>
                </c:pt>
              </c:numCache>
            </c:numRef>
          </c:cat>
          <c:val>
            <c:numRef>
              <c:f>Arkusz1!$G$265:$G$268</c:f>
              <c:numCache>
                <c:formatCode>General</c:formatCode>
                <c:ptCount val="4"/>
                <c:pt idx="0">
                  <c:v>65.790000000000006</c:v>
                </c:pt>
                <c:pt idx="1">
                  <c:v>56.05</c:v>
                </c:pt>
                <c:pt idx="2">
                  <c:v>52.14</c:v>
                </c:pt>
                <c:pt idx="3">
                  <c:v>44.91</c:v>
                </c:pt>
              </c:numCache>
            </c:numRef>
          </c:val>
          <c:extLst>
            <c:ext xmlns:c16="http://schemas.microsoft.com/office/drawing/2014/chart" uri="{C3380CC4-5D6E-409C-BE32-E72D297353CC}">
              <c16:uniqueId val="{00000000-66F9-4A7F-AE5C-D129A003C696}"/>
            </c:ext>
          </c:extLst>
        </c:ser>
        <c:dLbls>
          <c:dLblPos val="outEnd"/>
          <c:showLegendKey val="0"/>
          <c:showVal val="1"/>
          <c:showCatName val="0"/>
          <c:showSerName val="0"/>
          <c:showPercent val="0"/>
          <c:showBubbleSize val="0"/>
        </c:dLbls>
        <c:gapWidth val="219"/>
        <c:overlap val="-27"/>
        <c:axId val="1598697072"/>
        <c:axId val="1598689584"/>
      </c:barChart>
      <c:catAx>
        <c:axId val="159869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1598689584"/>
        <c:crosses val="autoZero"/>
        <c:auto val="1"/>
        <c:lblAlgn val="ctr"/>
        <c:lblOffset val="100"/>
        <c:noMultiLvlLbl val="0"/>
      </c:catAx>
      <c:valAx>
        <c:axId val="159868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crossAx val="15986970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800" b="0" i="0" u="none" strike="noStrike" kern="1200" baseline="0">
                <a:solidFill>
                  <a:srgbClr val="002060"/>
                </a:solidFill>
                <a:latin typeface="Segoe UI" panose="020B0502040204020203" pitchFamily="34" charset="0"/>
                <a:ea typeface="+mn-ea"/>
                <a:cs typeface="Segoe UI" panose="020B0502040204020203" pitchFamily="34" charset="0"/>
              </a:defRPr>
            </a:pPr>
            <a:endParaRPr lang="pl-PL"/>
          </a:p>
        </c:txPr>
      </c:legendEntry>
      <c:layout>
        <c:manualLayout>
          <c:xMode val="edge"/>
          <c:yMode val="edge"/>
          <c:x val="0.7552812618521314"/>
          <c:y val="0.43576334208223971"/>
          <c:w val="0.24471873814786863"/>
          <c:h val="0.291075857127823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3039-1508-4A36-B75D-F8F39A5A661F}" type="doc">
      <dgm:prSet loTypeId="urn:microsoft.com/office/officeart/2008/layout/NameandTitleOrganizationalChart" loCatId="hierarchy" qsTypeId="urn:microsoft.com/office/officeart/2005/8/quickstyle/simple5" qsCatId="simple" csTypeId="urn:microsoft.com/office/officeart/2005/8/colors/colorful4" csCatId="colorful" phldr="1"/>
      <dgm:spPr/>
      <dgm:t>
        <a:bodyPr/>
        <a:lstStyle/>
        <a:p>
          <a:endParaRPr lang="pl-PL"/>
        </a:p>
      </dgm:t>
    </dgm:pt>
    <dgm:pt modelId="{8B694D20-D979-45BE-BD99-8961CD2730FB}">
      <dgm:prSet phldrT="[Tekst]" custT="1"/>
      <dgm:spPr/>
      <dgm:t>
        <a:bodyPr/>
        <a:lstStyle/>
        <a:p>
          <a:r>
            <a:rPr lang="pl-PL" sz="1800" b="1" dirty="0" smtClean="0">
              <a:latin typeface="Segoe UI" panose="020B0502040204020203" pitchFamily="34" charset="0"/>
              <a:cs typeface="Segoe UI" panose="020B0502040204020203" pitchFamily="34" charset="0"/>
            </a:rPr>
            <a:t>Dochody </a:t>
          </a:r>
          <a:r>
            <a:rPr lang="pl-PL" sz="1800" b="1" dirty="0">
              <a:latin typeface="Segoe UI" panose="020B0502040204020203" pitchFamily="34" charset="0"/>
              <a:cs typeface="Segoe UI" panose="020B0502040204020203" pitchFamily="34" charset="0"/>
            </a:rPr>
            <a:t>według źródeł powstawania</a:t>
          </a:r>
        </a:p>
      </dgm:t>
    </dgm:pt>
    <dgm:pt modelId="{7CE8A4DC-7512-4F7F-BBCB-A489E51D1636}" type="parTrans" cxnId="{C175534B-1652-4FAA-A4C0-D9330291F9CF}">
      <dgm:prSet/>
      <dgm:spPr/>
      <dgm:t>
        <a:bodyPr/>
        <a:lstStyle/>
        <a:p>
          <a:endParaRPr lang="pl-PL"/>
        </a:p>
      </dgm:t>
    </dgm:pt>
    <dgm:pt modelId="{D54D23BB-2449-407A-819F-4D3DD5A64F67}" type="sibTrans" cxnId="{C175534B-1652-4FAA-A4C0-D9330291F9CF}">
      <dgm:prSet/>
      <dgm:spPr/>
      <dgm:t>
        <a:bodyPr/>
        <a:lstStyle/>
        <a:p>
          <a:r>
            <a:rPr lang="pl-PL" b="1" dirty="0" smtClean="0">
              <a:solidFill>
                <a:srgbClr val="00B050"/>
              </a:solidFill>
              <a:latin typeface="Segoe UI" panose="020B0502040204020203" pitchFamily="34" charset="0"/>
              <a:cs typeface="Segoe UI" panose="020B0502040204020203" pitchFamily="34" charset="0"/>
            </a:rPr>
            <a:t>1.057.157.819 zł </a:t>
          </a:r>
          <a:endParaRPr lang="pl-PL" b="1" dirty="0">
            <a:solidFill>
              <a:srgbClr val="00B050"/>
            </a:solidFill>
            <a:latin typeface="Segoe UI" panose="020B0502040204020203" pitchFamily="34" charset="0"/>
            <a:cs typeface="Segoe UI" panose="020B0502040204020203" pitchFamily="34" charset="0"/>
          </a:endParaRPr>
        </a:p>
      </dgm:t>
    </dgm:pt>
    <dgm:pt modelId="{0E067466-058D-47C4-8D21-BFFD11CF3CA6}">
      <dgm:prSet phldrT="[Tekst]" custT="1"/>
      <dgm:spPr/>
      <dgm:t>
        <a:bodyPr/>
        <a:lstStyle/>
        <a:p>
          <a:r>
            <a:rPr lang="pl-PL" sz="1600" b="1" i="0" u="none" dirty="0" smtClean="0">
              <a:latin typeface="Segoe UI" panose="020B0502040204020203" pitchFamily="34" charset="0"/>
              <a:cs typeface="Segoe UI" panose="020B0502040204020203" pitchFamily="34" charset="0"/>
            </a:rPr>
            <a:t>Subwencja ogólna</a:t>
          </a:r>
          <a:endParaRPr lang="pl-PL" sz="1600" dirty="0">
            <a:latin typeface="Segoe UI" panose="020B0502040204020203" pitchFamily="34" charset="0"/>
            <a:cs typeface="Segoe UI" panose="020B0502040204020203" pitchFamily="34" charset="0"/>
          </a:endParaRPr>
        </a:p>
      </dgm:t>
    </dgm:pt>
    <dgm:pt modelId="{C51C40FE-090B-4B59-B406-9A325D5CA470}" type="parTrans" cxnId="{1ADA237A-084E-4B33-9782-78F466EE3358}">
      <dgm:prSet/>
      <dgm:spPr/>
      <dgm:t>
        <a:bodyPr/>
        <a:lstStyle/>
        <a:p>
          <a:endParaRPr lang="pl-PL"/>
        </a:p>
      </dgm:t>
    </dgm:pt>
    <dgm:pt modelId="{1D374F1B-D258-482F-B047-AAA89CEC1CAD}" type="sibTrans" cxnId="{1ADA237A-084E-4B33-9782-78F466EE3358}">
      <dgm:prSet custT="1"/>
      <dgm:spPr/>
      <dgm:t>
        <a:bodyPr/>
        <a:lstStyle/>
        <a:p>
          <a:pPr algn="ctr"/>
          <a:r>
            <a:rPr lang="pl-PL" sz="800" dirty="0" smtClean="0">
              <a:solidFill>
                <a:srgbClr val="3B35B1"/>
              </a:solidFill>
              <a:latin typeface="Segoe UI" panose="020B0502040204020203" pitchFamily="34" charset="0"/>
              <a:cs typeface="Segoe UI" panose="020B0502040204020203" pitchFamily="34" charset="0"/>
            </a:rPr>
            <a:t>bieżąca</a:t>
          </a:r>
          <a:endParaRPr lang="pl-PL" sz="800" dirty="0">
            <a:solidFill>
              <a:srgbClr val="3B35B1"/>
            </a:solidFill>
            <a:latin typeface="Segoe UI" panose="020B0502040204020203" pitchFamily="34" charset="0"/>
            <a:cs typeface="Segoe UI" panose="020B0502040204020203" pitchFamily="34" charset="0"/>
          </a:endParaRPr>
        </a:p>
      </dgm:t>
    </dgm:pt>
    <dgm:pt modelId="{4A3318F9-2D31-460E-8B09-71522A5AFFF6}">
      <dgm:prSet phldrT="[Tekst]" custT="1"/>
      <dgm:spPr/>
      <dgm:t>
        <a:bodyPr/>
        <a:lstStyle/>
        <a:p>
          <a:r>
            <a:rPr lang="pl-PL" sz="1600" b="1" i="0" u="none" dirty="0">
              <a:latin typeface="Segoe UI" panose="020B0502040204020203" pitchFamily="34" charset="0"/>
              <a:cs typeface="Segoe UI" panose="020B0502040204020203" pitchFamily="34" charset="0"/>
            </a:rPr>
            <a:t>Środki </a:t>
          </a:r>
          <a:r>
            <a:rPr lang="pl-PL" sz="1600" b="1" i="0" u="none" dirty="0" smtClean="0">
              <a:latin typeface="Segoe UI" panose="020B0502040204020203" pitchFamily="34" charset="0"/>
              <a:cs typeface="Segoe UI" panose="020B0502040204020203" pitchFamily="34" charset="0"/>
            </a:rPr>
            <a:t>zewnętrzne</a:t>
          </a:r>
          <a:endParaRPr lang="pl-PL" sz="1600" dirty="0">
            <a:latin typeface="Segoe UI" panose="020B0502040204020203" pitchFamily="34" charset="0"/>
            <a:cs typeface="Segoe UI" panose="020B0502040204020203" pitchFamily="34" charset="0"/>
          </a:endParaRPr>
        </a:p>
      </dgm:t>
    </dgm:pt>
    <dgm:pt modelId="{EE4546C7-B329-4D2A-95D4-071DA1A70853}" type="parTrans" cxnId="{F2E9B7D4-BF55-43E5-8588-E9B47E1A7E85}">
      <dgm:prSet/>
      <dgm:spPr/>
      <dgm:t>
        <a:bodyPr/>
        <a:lstStyle/>
        <a:p>
          <a:endParaRPr lang="pl-PL"/>
        </a:p>
      </dgm:t>
    </dgm:pt>
    <dgm:pt modelId="{66B00A36-25BE-41C3-8D05-3D55E6A4E53B}" type="sibTrans" cxnId="{F2E9B7D4-BF55-43E5-8588-E9B47E1A7E85}">
      <dgm:prSet/>
      <dgm:spPr/>
      <dgm:t>
        <a:bodyPr/>
        <a:lstStyle/>
        <a:p>
          <a:pPr algn="ctr"/>
          <a:r>
            <a:rPr lang="pl-PL" dirty="0" smtClean="0">
              <a:solidFill>
                <a:srgbClr val="3B35B1"/>
              </a:solidFill>
              <a:latin typeface="Segoe UI" panose="020B0502040204020203" pitchFamily="34" charset="0"/>
              <a:cs typeface="Segoe UI" panose="020B0502040204020203" pitchFamily="34" charset="0"/>
            </a:rPr>
            <a:t>z budżetu Unii Europejskiej</a:t>
          </a:r>
          <a:endParaRPr lang="pl-PL" dirty="0">
            <a:solidFill>
              <a:srgbClr val="3B35B1"/>
            </a:solidFill>
            <a:latin typeface="Segoe UI" panose="020B0502040204020203" pitchFamily="34" charset="0"/>
            <a:cs typeface="Segoe UI" panose="020B0502040204020203" pitchFamily="34" charset="0"/>
          </a:endParaRPr>
        </a:p>
      </dgm:t>
    </dgm:pt>
    <dgm:pt modelId="{1ACCC35B-305C-4AE4-89A8-02057E60E6A7}">
      <dgm:prSet phldrT="[Tekst]" custT="1"/>
      <dgm:spPr/>
      <dgm:t>
        <a:bodyPr/>
        <a:lstStyle/>
        <a:p>
          <a:pPr algn="ctr"/>
          <a:r>
            <a:rPr lang="pl-PL" sz="1600" b="1" i="0" u="none" dirty="0">
              <a:latin typeface="Segoe UI" panose="020B0502040204020203" pitchFamily="34" charset="0"/>
              <a:cs typeface="Segoe UI" panose="020B0502040204020203" pitchFamily="34" charset="0"/>
            </a:rPr>
            <a:t>Dochody własne </a:t>
          </a:r>
          <a:endParaRPr lang="pl-PL" sz="1600" dirty="0">
            <a:latin typeface="Segoe UI" panose="020B0502040204020203" pitchFamily="34" charset="0"/>
            <a:cs typeface="Segoe UI" panose="020B0502040204020203" pitchFamily="34" charset="0"/>
          </a:endParaRPr>
        </a:p>
      </dgm:t>
    </dgm:pt>
    <dgm:pt modelId="{AE345C6F-A890-44E8-ABF6-7041F73EF675}" type="sibTrans" cxnId="{A6500DA5-23EE-474B-BF24-A171E411F627}">
      <dgm:prSet custT="1"/>
      <dgm:spPr/>
      <dgm:t>
        <a:bodyPr/>
        <a:lstStyle/>
        <a:p>
          <a:pPr algn="ctr">
            <a:lnSpc>
              <a:spcPct val="100000"/>
            </a:lnSpc>
            <a:spcAft>
              <a:spcPts val="0"/>
            </a:spcAft>
          </a:pPr>
          <a:r>
            <a:rPr lang="pl-PL" sz="600" dirty="0" smtClean="0">
              <a:solidFill>
                <a:srgbClr val="322D97"/>
              </a:solidFill>
              <a:latin typeface="Segoe UI" panose="020B0502040204020203" pitchFamily="34" charset="0"/>
              <a:cs typeface="Segoe UI" panose="020B0502040204020203" pitchFamily="34" charset="0"/>
            </a:rPr>
            <a:t>głównie podatki i opłaty, dochody z majątku miasta</a:t>
          </a:r>
          <a:r>
            <a:rPr lang="pl-PL" sz="900" dirty="0" smtClean="0">
              <a:solidFill>
                <a:srgbClr val="322D97"/>
              </a:solidFill>
              <a:latin typeface="Segoe UI" panose="020B0502040204020203" pitchFamily="34" charset="0"/>
              <a:cs typeface="Segoe UI" panose="020B0502040204020203" pitchFamily="34" charset="0"/>
            </a:rPr>
            <a:t>, </a:t>
          </a:r>
          <a:r>
            <a:rPr lang="pl-PL" sz="600" dirty="0" smtClean="0">
              <a:solidFill>
                <a:srgbClr val="322D97"/>
              </a:solidFill>
              <a:latin typeface="Segoe UI" panose="020B0502040204020203" pitchFamily="34" charset="0"/>
              <a:cs typeface="Segoe UI" panose="020B0502040204020203" pitchFamily="34" charset="0"/>
            </a:rPr>
            <a:t>udziały w PIT i CIT </a:t>
          </a:r>
          <a:endParaRPr lang="pl-PL" sz="600" dirty="0">
            <a:solidFill>
              <a:srgbClr val="322D97"/>
            </a:solidFill>
            <a:latin typeface="Segoe UI" panose="020B0502040204020203" pitchFamily="34" charset="0"/>
            <a:cs typeface="Segoe UI" panose="020B0502040204020203" pitchFamily="34" charset="0"/>
          </a:endParaRPr>
        </a:p>
      </dgm:t>
    </dgm:pt>
    <dgm:pt modelId="{B860A144-067A-4BD7-B176-DF75FDDF4D55}" type="parTrans" cxnId="{A6500DA5-23EE-474B-BF24-A171E411F627}">
      <dgm:prSet/>
      <dgm:spPr/>
      <dgm:t>
        <a:bodyPr/>
        <a:lstStyle/>
        <a:p>
          <a:endParaRPr lang="pl-PL"/>
        </a:p>
      </dgm:t>
    </dgm:pt>
    <dgm:pt modelId="{8AFD191F-1150-4A6C-940A-5230A128CBE2}">
      <dgm:prSet custT="1"/>
      <dgm:spPr/>
      <dgm:t>
        <a:bodyPr/>
        <a:lstStyle/>
        <a:p>
          <a:r>
            <a:rPr lang="pl-PL" sz="1600" b="1" i="0" u="none" dirty="0">
              <a:latin typeface="Segoe UI" panose="020B0502040204020203" pitchFamily="34" charset="0"/>
              <a:cs typeface="Segoe UI" panose="020B0502040204020203" pitchFamily="34" charset="0"/>
            </a:rPr>
            <a:t>Dotacje </a:t>
          </a:r>
          <a:r>
            <a:rPr lang="pl-PL" sz="1600" b="1" i="0" u="none" dirty="0" smtClean="0">
              <a:latin typeface="Segoe UI" panose="020B0502040204020203" pitchFamily="34" charset="0"/>
              <a:cs typeface="Segoe UI" panose="020B0502040204020203" pitchFamily="34" charset="0"/>
            </a:rPr>
            <a:t>celowe i wpływy </a:t>
          </a:r>
          <a:endParaRPr lang="pl-PL" sz="1600" dirty="0">
            <a:latin typeface="Segoe UI" panose="020B0502040204020203" pitchFamily="34" charset="0"/>
            <a:cs typeface="Segoe UI" panose="020B0502040204020203" pitchFamily="34" charset="0"/>
          </a:endParaRPr>
        </a:p>
      </dgm:t>
    </dgm:pt>
    <dgm:pt modelId="{4DD29AAD-D952-436D-B946-F4C50A28632F}" type="parTrans" cxnId="{426D87B0-3598-41F4-A68F-F6B794597D26}">
      <dgm:prSet/>
      <dgm:spPr/>
      <dgm:t>
        <a:bodyPr/>
        <a:lstStyle/>
        <a:p>
          <a:endParaRPr lang="pl-PL"/>
        </a:p>
      </dgm:t>
    </dgm:pt>
    <dgm:pt modelId="{E7CE64A5-EDC1-43B0-B26E-642893556432}" type="sibTrans" cxnId="{426D87B0-3598-41F4-A68F-F6B794597D26}">
      <dgm:prSet custT="1"/>
      <dgm:spPr/>
      <dgm:t>
        <a:bodyPr/>
        <a:lstStyle/>
        <a:p>
          <a:pPr algn="ctr">
            <a:lnSpc>
              <a:spcPct val="100000"/>
            </a:lnSpc>
            <a:spcAft>
              <a:spcPts val="0"/>
            </a:spcAft>
          </a:pPr>
          <a:r>
            <a:rPr lang="pl-PL" sz="600" dirty="0" smtClean="0">
              <a:solidFill>
                <a:srgbClr val="3B35B1"/>
              </a:solidFill>
              <a:latin typeface="Segoe UI" panose="020B0502040204020203" pitchFamily="34" charset="0"/>
              <a:cs typeface="Segoe UI" panose="020B0502040204020203" pitchFamily="34" charset="0"/>
            </a:rPr>
            <a:t>na zadania własne, zlecone i porozumienia z organami administracji rządowej</a:t>
          </a:r>
          <a:endParaRPr lang="pl-PL" sz="600" dirty="0">
            <a:solidFill>
              <a:srgbClr val="3B35B1"/>
            </a:solidFill>
            <a:latin typeface="Segoe UI" panose="020B0502040204020203" pitchFamily="34" charset="0"/>
            <a:cs typeface="Segoe UI" panose="020B0502040204020203" pitchFamily="34" charset="0"/>
          </a:endParaRPr>
        </a:p>
      </dgm:t>
    </dgm:pt>
    <dgm:pt modelId="{E7BB1DE3-1E01-4B89-9A15-4B4B657A871D}">
      <dgm:prSet custT="1"/>
      <dgm:spPr/>
      <dgm:t>
        <a:bodyPr/>
        <a:lstStyle/>
        <a:p>
          <a:endParaRPr lang="pl-PL" sz="1600" b="0" i="0" u="none" dirty="0" smtClean="0">
            <a:latin typeface="Segoe UI" panose="020B0502040204020203" pitchFamily="34" charset="0"/>
            <a:cs typeface="Segoe UI" panose="020B0502040204020203" pitchFamily="34" charset="0"/>
          </a:endParaRPr>
        </a:p>
        <a:p>
          <a:r>
            <a:rPr lang="pl-PL" sz="1600" b="0" i="0" u="none" dirty="0" smtClean="0">
              <a:latin typeface="Segoe UI" panose="020B0502040204020203" pitchFamily="34" charset="0"/>
              <a:cs typeface="Segoe UI" panose="020B0502040204020203" pitchFamily="34" charset="0"/>
            </a:rPr>
            <a:t>105.126.581 zł</a:t>
          </a:r>
        </a:p>
        <a:p>
          <a:endParaRPr lang="pl-PL" sz="1600" dirty="0">
            <a:latin typeface="Segoe UI" panose="020B0502040204020203" pitchFamily="34" charset="0"/>
            <a:cs typeface="Segoe UI" panose="020B0502040204020203" pitchFamily="34" charset="0"/>
          </a:endParaRPr>
        </a:p>
      </dgm:t>
    </dgm:pt>
    <dgm:pt modelId="{789C40CD-F528-49A9-9F64-AD6BC8DBCD97}" type="parTrans" cxnId="{5B729A75-E730-4B95-83F0-1AD033CEFBA9}">
      <dgm:prSet/>
      <dgm:spPr/>
      <dgm:t>
        <a:bodyPr/>
        <a:lstStyle/>
        <a:p>
          <a:endParaRPr lang="pl-PL"/>
        </a:p>
      </dgm:t>
    </dgm:pt>
    <dgm:pt modelId="{2091A459-773D-4F36-B460-CC788182C9E9}" type="sibTrans" cxnId="{5B729A75-E730-4B95-83F0-1AD033CEFBA9}">
      <dgm:prSet/>
      <dgm:spPr/>
      <dgm:t>
        <a:bodyPr/>
        <a:lstStyle/>
        <a:p>
          <a:r>
            <a:rPr lang="pl-PL" dirty="0" smtClean="0">
              <a:solidFill>
                <a:srgbClr val="322D97"/>
              </a:solidFill>
              <a:latin typeface="Segoe UI" panose="020B0502040204020203" pitchFamily="34" charset="0"/>
              <a:cs typeface="Segoe UI" panose="020B0502040204020203" pitchFamily="34" charset="0"/>
            </a:rPr>
            <a:t>10,0%</a:t>
          </a:r>
          <a:endParaRPr lang="pl-PL" dirty="0">
            <a:solidFill>
              <a:srgbClr val="322D97"/>
            </a:solidFill>
            <a:latin typeface="Segoe UI" panose="020B0502040204020203" pitchFamily="34" charset="0"/>
            <a:cs typeface="Segoe UI" panose="020B0502040204020203" pitchFamily="34" charset="0"/>
          </a:endParaRPr>
        </a:p>
      </dgm:t>
    </dgm:pt>
    <dgm:pt modelId="{DBB0B34D-04EB-4FDE-9BDA-1DB2BF501E32}">
      <dgm:prSet custT="1"/>
      <dgm:spPr/>
      <dgm:t>
        <a:bodyPr/>
        <a:lstStyle/>
        <a:p>
          <a:r>
            <a:rPr lang="pl-PL" sz="1600" dirty="0" smtClean="0">
              <a:latin typeface="Segoe UI" panose="020B0502040204020203" pitchFamily="34" charset="0"/>
              <a:cs typeface="Segoe UI" panose="020B0502040204020203" pitchFamily="34" charset="0"/>
            </a:rPr>
            <a:t>3.093.422 zł</a:t>
          </a:r>
        </a:p>
      </dgm:t>
    </dgm:pt>
    <dgm:pt modelId="{7B67827D-DADE-47D9-9A6F-D281EA217DC1}" type="parTrans" cxnId="{B5F2B618-4579-448B-A34C-F3169D9E7BEC}">
      <dgm:prSet/>
      <dgm:spPr/>
      <dgm:t>
        <a:bodyPr/>
        <a:lstStyle/>
        <a:p>
          <a:endParaRPr lang="pl-PL"/>
        </a:p>
      </dgm:t>
    </dgm:pt>
    <dgm:pt modelId="{15934AF1-0A2F-4B04-880E-A2DBACCA537C}" type="sibTrans" cxnId="{B5F2B618-4579-448B-A34C-F3169D9E7BEC}">
      <dgm:prSet/>
      <dgm:spPr/>
      <dgm:t>
        <a:bodyPr/>
        <a:lstStyle/>
        <a:p>
          <a:r>
            <a:rPr lang="pl-PL" dirty="0" smtClean="0">
              <a:solidFill>
                <a:srgbClr val="3B35B1"/>
              </a:solidFill>
              <a:latin typeface="Segoe UI" panose="020B0502040204020203" pitchFamily="34" charset="0"/>
              <a:cs typeface="Segoe UI" panose="020B0502040204020203" pitchFamily="34" charset="0"/>
            </a:rPr>
            <a:t>0,3%</a:t>
          </a:r>
          <a:endParaRPr lang="pl-PL" dirty="0">
            <a:solidFill>
              <a:srgbClr val="3B35B1"/>
            </a:solidFill>
            <a:latin typeface="Segoe UI" panose="020B0502040204020203" pitchFamily="34" charset="0"/>
            <a:cs typeface="Segoe UI" panose="020B0502040204020203" pitchFamily="34" charset="0"/>
          </a:endParaRPr>
        </a:p>
      </dgm:t>
    </dgm:pt>
    <dgm:pt modelId="{7F8E71E8-2B18-4579-B282-1883CC12734F}">
      <dgm:prSet custT="1"/>
      <dgm:spPr/>
      <dgm:t>
        <a:bodyPr/>
        <a:lstStyle/>
        <a:p>
          <a:endParaRPr lang="pl-PL" sz="1600" dirty="0" smtClean="0">
            <a:latin typeface="Segoe UI" panose="020B0502040204020203" pitchFamily="34" charset="0"/>
            <a:cs typeface="Segoe UI" panose="020B0502040204020203" pitchFamily="34" charset="0"/>
          </a:endParaRPr>
        </a:p>
        <a:p>
          <a:r>
            <a:rPr lang="pl-PL" sz="1600" dirty="0" smtClean="0">
              <a:latin typeface="Segoe UI" panose="020B0502040204020203" pitchFamily="34" charset="0"/>
              <a:cs typeface="Segoe UI" panose="020B0502040204020203" pitchFamily="34" charset="0"/>
            </a:rPr>
            <a:t>165.443.569 zł</a:t>
          </a:r>
        </a:p>
        <a:p>
          <a:endParaRPr lang="pl-PL" sz="1600" dirty="0">
            <a:latin typeface="Segoe UI" panose="020B0502040204020203" pitchFamily="34" charset="0"/>
            <a:cs typeface="Segoe UI" panose="020B0502040204020203" pitchFamily="34" charset="0"/>
          </a:endParaRPr>
        </a:p>
      </dgm:t>
    </dgm:pt>
    <dgm:pt modelId="{CAB1AB83-96F6-4F08-A17A-D64E6F3C8607}" type="parTrans" cxnId="{AB9AFD16-470D-4F71-81BA-603B433E5BEF}">
      <dgm:prSet/>
      <dgm:spPr/>
      <dgm:t>
        <a:bodyPr/>
        <a:lstStyle/>
        <a:p>
          <a:endParaRPr lang="pl-PL"/>
        </a:p>
      </dgm:t>
    </dgm:pt>
    <dgm:pt modelId="{9F911C03-4B7B-4323-86D0-DDA8C649937F}" type="sibTrans" cxnId="{AB9AFD16-470D-4F71-81BA-603B433E5BEF}">
      <dgm:prSet/>
      <dgm:spPr/>
      <dgm:t>
        <a:bodyPr/>
        <a:lstStyle/>
        <a:p>
          <a:r>
            <a:rPr lang="pl-PL" dirty="0" smtClean="0">
              <a:solidFill>
                <a:srgbClr val="3B35B1"/>
              </a:solidFill>
              <a:latin typeface="Segoe UI" panose="020B0502040204020203" pitchFamily="34" charset="0"/>
              <a:cs typeface="Segoe UI" panose="020B0502040204020203" pitchFamily="34" charset="0"/>
            </a:rPr>
            <a:t>15,6%</a:t>
          </a:r>
          <a:endParaRPr lang="pl-PL" dirty="0">
            <a:solidFill>
              <a:srgbClr val="3B35B1"/>
            </a:solidFill>
            <a:latin typeface="Segoe UI" panose="020B0502040204020203" pitchFamily="34" charset="0"/>
            <a:cs typeface="Segoe UI" panose="020B0502040204020203" pitchFamily="34" charset="0"/>
          </a:endParaRPr>
        </a:p>
      </dgm:t>
    </dgm:pt>
    <dgm:pt modelId="{33E7150D-5CF9-481A-A992-A0644FBF568F}">
      <dgm:prSet custT="1"/>
      <dgm:spPr/>
      <dgm:t>
        <a:bodyPr/>
        <a:lstStyle/>
        <a:p>
          <a:r>
            <a:rPr lang="pl-PL" sz="1600" dirty="0" smtClean="0">
              <a:latin typeface="Segoe UI" panose="020B0502040204020203" pitchFamily="34" charset="0"/>
              <a:cs typeface="Segoe UI" panose="020B0502040204020203" pitchFamily="34" charset="0"/>
            </a:rPr>
            <a:t>783.494.247 zł </a:t>
          </a:r>
        </a:p>
      </dgm:t>
    </dgm:pt>
    <dgm:pt modelId="{3F27748B-CDB3-451A-9F2C-208A6CC8A8D6}" type="sibTrans" cxnId="{78C7C1F0-1B45-4FBB-B938-4F37BC29BE4E}">
      <dgm:prSet/>
      <dgm:spPr/>
      <dgm:t>
        <a:bodyPr/>
        <a:lstStyle/>
        <a:p>
          <a:r>
            <a:rPr lang="pl-PL" dirty="0" smtClean="0">
              <a:solidFill>
                <a:srgbClr val="322D97"/>
              </a:solidFill>
              <a:latin typeface="Segoe UI" panose="020B0502040204020203" pitchFamily="34" charset="0"/>
              <a:cs typeface="Segoe UI" panose="020B0502040204020203" pitchFamily="34" charset="0"/>
            </a:rPr>
            <a:t>74,1%</a:t>
          </a:r>
          <a:endParaRPr lang="pl-PL" dirty="0">
            <a:solidFill>
              <a:srgbClr val="322D97"/>
            </a:solidFill>
            <a:latin typeface="Segoe UI" panose="020B0502040204020203" pitchFamily="34" charset="0"/>
            <a:cs typeface="Segoe UI" panose="020B0502040204020203" pitchFamily="34" charset="0"/>
          </a:endParaRPr>
        </a:p>
      </dgm:t>
    </dgm:pt>
    <dgm:pt modelId="{C9EAE1FB-7503-4BF1-8DF1-1A7C3673F29D}" type="parTrans" cxnId="{78C7C1F0-1B45-4FBB-B938-4F37BC29BE4E}">
      <dgm:prSet/>
      <dgm:spPr/>
      <dgm:t>
        <a:bodyPr/>
        <a:lstStyle/>
        <a:p>
          <a:endParaRPr lang="pl-PL"/>
        </a:p>
      </dgm:t>
    </dgm:pt>
    <dgm:pt modelId="{7611FB1B-0C3E-4A47-969D-70D647BA02F8}" type="pres">
      <dgm:prSet presAssocID="{8DE23039-1508-4A36-B75D-F8F39A5A661F}" presName="hierChild1" presStyleCnt="0">
        <dgm:presLayoutVars>
          <dgm:orgChart val="1"/>
          <dgm:chPref val="1"/>
          <dgm:dir/>
          <dgm:animOne val="branch"/>
          <dgm:animLvl val="lvl"/>
          <dgm:resizeHandles/>
        </dgm:presLayoutVars>
      </dgm:prSet>
      <dgm:spPr/>
      <dgm:t>
        <a:bodyPr/>
        <a:lstStyle/>
        <a:p>
          <a:endParaRPr lang="pl-PL"/>
        </a:p>
      </dgm:t>
    </dgm:pt>
    <dgm:pt modelId="{2712E58D-0539-43FC-AD12-3A46A15AB5E4}" type="pres">
      <dgm:prSet presAssocID="{8B694D20-D979-45BE-BD99-8961CD2730FB}" presName="hierRoot1" presStyleCnt="0">
        <dgm:presLayoutVars>
          <dgm:hierBranch val="init"/>
        </dgm:presLayoutVars>
      </dgm:prSet>
      <dgm:spPr/>
      <dgm:t>
        <a:bodyPr/>
        <a:lstStyle/>
        <a:p>
          <a:endParaRPr lang="pl-PL"/>
        </a:p>
      </dgm:t>
    </dgm:pt>
    <dgm:pt modelId="{44C19491-5FE4-4C8B-A850-9361E6902E97}" type="pres">
      <dgm:prSet presAssocID="{8B694D20-D979-45BE-BD99-8961CD2730FB}" presName="rootComposite1" presStyleCnt="0"/>
      <dgm:spPr/>
      <dgm:t>
        <a:bodyPr/>
        <a:lstStyle/>
        <a:p>
          <a:endParaRPr lang="pl-PL"/>
        </a:p>
      </dgm:t>
    </dgm:pt>
    <dgm:pt modelId="{B375F256-54FE-4177-B185-49EDBFD3AA92}" type="pres">
      <dgm:prSet presAssocID="{8B694D20-D979-45BE-BD99-8961CD2730FB}" presName="rootText1" presStyleLbl="node0" presStyleIdx="0" presStyleCnt="1" custScaleX="278749" custScaleY="106333" custLinFactNeighborX="0" custLinFactNeighborY="-5556">
        <dgm:presLayoutVars>
          <dgm:chMax/>
          <dgm:chPref val="3"/>
        </dgm:presLayoutVars>
      </dgm:prSet>
      <dgm:spPr/>
      <dgm:t>
        <a:bodyPr/>
        <a:lstStyle/>
        <a:p>
          <a:endParaRPr lang="pl-PL"/>
        </a:p>
      </dgm:t>
    </dgm:pt>
    <dgm:pt modelId="{E4E92DEE-BDDC-4A1B-AB20-3EB5B47AFB0A}" type="pres">
      <dgm:prSet presAssocID="{8B694D20-D979-45BE-BD99-8961CD2730FB}" presName="titleText1" presStyleLbl="fgAcc0" presStyleIdx="0" presStyleCnt="1" custScaleX="100379" custLinFactNeighborX="-2339" custLinFactNeighborY="18459">
        <dgm:presLayoutVars>
          <dgm:chMax val="0"/>
          <dgm:chPref val="0"/>
        </dgm:presLayoutVars>
      </dgm:prSet>
      <dgm:spPr/>
      <dgm:t>
        <a:bodyPr/>
        <a:lstStyle/>
        <a:p>
          <a:endParaRPr lang="pl-PL"/>
        </a:p>
      </dgm:t>
    </dgm:pt>
    <dgm:pt modelId="{21ADAAEF-348C-496C-83A1-E2E6791FF5A5}" type="pres">
      <dgm:prSet presAssocID="{8B694D20-D979-45BE-BD99-8961CD2730FB}" presName="rootConnector1" presStyleLbl="node1" presStyleIdx="0" presStyleCnt="8"/>
      <dgm:spPr/>
      <dgm:t>
        <a:bodyPr/>
        <a:lstStyle/>
        <a:p>
          <a:endParaRPr lang="pl-PL"/>
        </a:p>
      </dgm:t>
    </dgm:pt>
    <dgm:pt modelId="{336C90F7-266F-4994-9074-7755864625BD}" type="pres">
      <dgm:prSet presAssocID="{8B694D20-D979-45BE-BD99-8961CD2730FB}" presName="hierChild2" presStyleCnt="0"/>
      <dgm:spPr/>
      <dgm:t>
        <a:bodyPr/>
        <a:lstStyle/>
        <a:p>
          <a:endParaRPr lang="pl-PL"/>
        </a:p>
      </dgm:t>
    </dgm:pt>
    <dgm:pt modelId="{6DCA4A5C-AA66-4ABA-A4E4-1C65AC12BA85}" type="pres">
      <dgm:prSet presAssocID="{B860A144-067A-4BD7-B176-DF75FDDF4D55}" presName="Name37" presStyleLbl="parChTrans1D2" presStyleIdx="0" presStyleCnt="4"/>
      <dgm:spPr/>
      <dgm:t>
        <a:bodyPr/>
        <a:lstStyle/>
        <a:p>
          <a:endParaRPr lang="pl-PL"/>
        </a:p>
      </dgm:t>
    </dgm:pt>
    <dgm:pt modelId="{D066B10E-BCEA-4517-A7EB-85B968670E03}" type="pres">
      <dgm:prSet presAssocID="{1ACCC35B-305C-4AE4-89A8-02057E60E6A7}" presName="hierRoot2" presStyleCnt="0">
        <dgm:presLayoutVars>
          <dgm:hierBranch val="init"/>
        </dgm:presLayoutVars>
      </dgm:prSet>
      <dgm:spPr/>
      <dgm:t>
        <a:bodyPr/>
        <a:lstStyle/>
        <a:p>
          <a:endParaRPr lang="pl-PL"/>
        </a:p>
      </dgm:t>
    </dgm:pt>
    <dgm:pt modelId="{E47C1F0A-F6C9-4E47-9568-47A8C3C062F2}" type="pres">
      <dgm:prSet presAssocID="{1ACCC35B-305C-4AE4-89A8-02057E60E6A7}" presName="rootComposite" presStyleCnt="0"/>
      <dgm:spPr/>
      <dgm:t>
        <a:bodyPr/>
        <a:lstStyle/>
        <a:p>
          <a:endParaRPr lang="pl-PL"/>
        </a:p>
      </dgm:t>
    </dgm:pt>
    <dgm:pt modelId="{2CA35493-D77D-469B-AA9F-987E59771542}" type="pres">
      <dgm:prSet presAssocID="{1ACCC35B-305C-4AE4-89A8-02057E60E6A7}" presName="rootText" presStyleLbl="node1" presStyleIdx="0" presStyleCnt="8">
        <dgm:presLayoutVars>
          <dgm:chMax/>
          <dgm:chPref val="3"/>
        </dgm:presLayoutVars>
      </dgm:prSet>
      <dgm:spPr/>
      <dgm:t>
        <a:bodyPr/>
        <a:lstStyle/>
        <a:p>
          <a:endParaRPr lang="pl-PL"/>
        </a:p>
      </dgm:t>
    </dgm:pt>
    <dgm:pt modelId="{8BB4C95B-91D9-4096-8F65-0A9B24C6AAF7}" type="pres">
      <dgm:prSet presAssocID="{1ACCC35B-305C-4AE4-89A8-02057E60E6A7}" presName="titleText2" presStyleLbl="fgAcc1" presStyleIdx="0" presStyleCnt="8">
        <dgm:presLayoutVars>
          <dgm:chMax val="0"/>
          <dgm:chPref val="0"/>
        </dgm:presLayoutVars>
      </dgm:prSet>
      <dgm:spPr/>
      <dgm:t>
        <a:bodyPr/>
        <a:lstStyle/>
        <a:p>
          <a:endParaRPr lang="pl-PL"/>
        </a:p>
      </dgm:t>
    </dgm:pt>
    <dgm:pt modelId="{DF86D2D7-F9B4-45EE-A678-8DBD7CF681EF}" type="pres">
      <dgm:prSet presAssocID="{1ACCC35B-305C-4AE4-89A8-02057E60E6A7}" presName="rootConnector" presStyleLbl="node2" presStyleIdx="0" presStyleCnt="0"/>
      <dgm:spPr/>
      <dgm:t>
        <a:bodyPr/>
        <a:lstStyle/>
        <a:p>
          <a:endParaRPr lang="pl-PL"/>
        </a:p>
      </dgm:t>
    </dgm:pt>
    <dgm:pt modelId="{46290D05-938E-4ECB-8C67-2ED5E68AC135}" type="pres">
      <dgm:prSet presAssocID="{1ACCC35B-305C-4AE4-89A8-02057E60E6A7}" presName="hierChild4" presStyleCnt="0"/>
      <dgm:spPr/>
      <dgm:t>
        <a:bodyPr/>
        <a:lstStyle/>
        <a:p>
          <a:endParaRPr lang="pl-PL"/>
        </a:p>
      </dgm:t>
    </dgm:pt>
    <dgm:pt modelId="{7F1903FB-DFA0-4C1C-85D1-B71CE040AC86}" type="pres">
      <dgm:prSet presAssocID="{C9EAE1FB-7503-4BF1-8DF1-1A7C3673F29D}" presName="Name37" presStyleLbl="parChTrans1D3" presStyleIdx="0" presStyleCnt="4"/>
      <dgm:spPr/>
      <dgm:t>
        <a:bodyPr/>
        <a:lstStyle/>
        <a:p>
          <a:endParaRPr lang="pl-PL"/>
        </a:p>
      </dgm:t>
    </dgm:pt>
    <dgm:pt modelId="{0EF2064A-C08E-4D17-BFE8-77CB77AB7EF4}" type="pres">
      <dgm:prSet presAssocID="{33E7150D-5CF9-481A-A992-A0644FBF568F}" presName="hierRoot2" presStyleCnt="0">
        <dgm:presLayoutVars>
          <dgm:hierBranch val="init"/>
        </dgm:presLayoutVars>
      </dgm:prSet>
      <dgm:spPr/>
      <dgm:t>
        <a:bodyPr/>
        <a:lstStyle/>
        <a:p>
          <a:endParaRPr lang="pl-PL"/>
        </a:p>
      </dgm:t>
    </dgm:pt>
    <dgm:pt modelId="{EFA42A03-F07A-4A2E-9305-BCF38C8E3D8F}" type="pres">
      <dgm:prSet presAssocID="{33E7150D-5CF9-481A-A992-A0644FBF568F}" presName="rootComposite" presStyleCnt="0"/>
      <dgm:spPr/>
      <dgm:t>
        <a:bodyPr/>
        <a:lstStyle/>
        <a:p>
          <a:endParaRPr lang="pl-PL"/>
        </a:p>
      </dgm:t>
    </dgm:pt>
    <dgm:pt modelId="{0B5BFD11-5EF8-4DD5-A087-EBF98B61FFFB}" type="pres">
      <dgm:prSet presAssocID="{33E7150D-5CF9-481A-A992-A0644FBF568F}" presName="rootText" presStyleLbl="node1" presStyleIdx="1" presStyleCnt="8">
        <dgm:presLayoutVars>
          <dgm:chMax/>
          <dgm:chPref val="3"/>
        </dgm:presLayoutVars>
      </dgm:prSet>
      <dgm:spPr/>
      <dgm:t>
        <a:bodyPr/>
        <a:lstStyle/>
        <a:p>
          <a:endParaRPr lang="pl-PL"/>
        </a:p>
      </dgm:t>
    </dgm:pt>
    <dgm:pt modelId="{7C6CE6EC-F6EC-4D08-82DD-E3D82FCE7106}" type="pres">
      <dgm:prSet presAssocID="{33E7150D-5CF9-481A-A992-A0644FBF568F}" presName="titleText2" presStyleLbl="fgAcc1" presStyleIdx="1" presStyleCnt="8" custLinFactNeighborX="-16" custLinFactNeighborY="2824">
        <dgm:presLayoutVars>
          <dgm:chMax val="0"/>
          <dgm:chPref val="0"/>
        </dgm:presLayoutVars>
      </dgm:prSet>
      <dgm:spPr/>
      <dgm:t>
        <a:bodyPr/>
        <a:lstStyle/>
        <a:p>
          <a:endParaRPr lang="pl-PL"/>
        </a:p>
      </dgm:t>
    </dgm:pt>
    <dgm:pt modelId="{B3FC0B4C-076A-45B1-BA50-EC9C6678A08D}" type="pres">
      <dgm:prSet presAssocID="{33E7150D-5CF9-481A-A992-A0644FBF568F}" presName="rootConnector" presStyleLbl="node3" presStyleIdx="0" presStyleCnt="0"/>
      <dgm:spPr/>
      <dgm:t>
        <a:bodyPr/>
        <a:lstStyle/>
        <a:p>
          <a:endParaRPr lang="pl-PL"/>
        </a:p>
      </dgm:t>
    </dgm:pt>
    <dgm:pt modelId="{BC4C731F-A189-434B-B04C-14DA180A62D1}" type="pres">
      <dgm:prSet presAssocID="{33E7150D-5CF9-481A-A992-A0644FBF568F}" presName="hierChild4" presStyleCnt="0"/>
      <dgm:spPr/>
      <dgm:t>
        <a:bodyPr/>
        <a:lstStyle/>
        <a:p>
          <a:endParaRPr lang="pl-PL"/>
        </a:p>
      </dgm:t>
    </dgm:pt>
    <dgm:pt modelId="{DA9DEEE3-92CE-48B4-9ACB-357EDAC02C37}" type="pres">
      <dgm:prSet presAssocID="{33E7150D-5CF9-481A-A992-A0644FBF568F}" presName="hierChild5" presStyleCnt="0"/>
      <dgm:spPr/>
      <dgm:t>
        <a:bodyPr/>
        <a:lstStyle/>
        <a:p>
          <a:endParaRPr lang="pl-PL"/>
        </a:p>
      </dgm:t>
    </dgm:pt>
    <dgm:pt modelId="{0D53FAE2-6409-4322-8DF0-0DB5CCCA0C25}" type="pres">
      <dgm:prSet presAssocID="{1ACCC35B-305C-4AE4-89A8-02057E60E6A7}" presName="hierChild5" presStyleCnt="0"/>
      <dgm:spPr/>
      <dgm:t>
        <a:bodyPr/>
        <a:lstStyle/>
        <a:p>
          <a:endParaRPr lang="pl-PL"/>
        </a:p>
      </dgm:t>
    </dgm:pt>
    <dgm:pt modelId="{5EED72F2-45E8-40A9-A586-9F30F04BE6E4}" type="pres">
      <dgm:prSet presAssocID="{C51C40FE-090B-4B59-B406-9A325D5CA470}" presName="Name37" presStyleLbl="parChTrans1D2" presStyleIdx="1" presStyleCnt="4"/>
      <dgm:spPr/>
      <dgm:t>
        <a:bodyPr/>
        <a:lstStyle/>
        <a:p>
          <a:endParaRPr lang="pl-PL"/>
        </a:p>
      </dgm:t>
    </dgm:pt>
    <dgm:pt modelId="{2C0BC1A3-A7B4-4273-B00A-9EE37644FE94}" type="pres">
      <dgm:prSet presAssocID="{0E067466-058D-47C4-8D21-BFFD11CF3CA6}" presName="hierRoot2" presStyleCnt="0">
        <dgm:presLayoutVars>
          <dgm:hierBranch val="init"/>
        </dgm:presLayoutVars>
      </dgm:prSet>
      <dgm:spPr/>
      <dgm:t>
        <a:bodyPr/>
        <a:lstStyle/>
        <a:p>
          <a:endParaRPr lang="pl-PL"/>
        </a:p>
      </dgm:t>
    </dgm:pt>
    <dgm:pt modelId="{1527974E-C583-439E-9053-25AE6F04FE7D}" type="pres">
      <dgm:prSet presAssocID="{0E067466-058D-47C4-8D21-BFFD11CF3CA6}" presName="rootComposite" presStyleCnt="0"/>
      <dgm:spPr/>
      <dgm:t>
        <a:bodyPr/>
        <a:lstStyle/>
        <a:p>
          <a:endParaRPr lang="pl-PL"/>
        </a:p>
      </dgm:t>
    </dgm:pt>
    <dgm:pt modelId="{F2CF47BF-F102-4133-9BF4-FFA305865756}" type="pres">
      <dgm:prSet presAssocID="{0E067466-058D-47C4-8D21-BFFD11CF3CA6}" presName="rootText" presStyleLbl="node1" presStyleIdx="2" presStyleCnt="8">
        <dgm:presLayoutVars>
          <dgm:chMax/>
          <dgm:chPref val="3"/>
        </dgm:presLayoutVars>
      </dgm:prSet>
      <dgm:spPr/>
      <dgm:t>
        <a:bodyPr/>
        <a:lstStyle/>
        <a:p>
          <a:endParaRPr lang="pl-PL"/>
        </a:p>
      </dgm:t>
    </dgm:pt>
    <dgm:pt modelId="{0BB918C9-508F-473A-B6B7-94E4F732AD51}" type="pres">
      <dgm:prSet presAssocID="{0E067466-058D-47C4-8D21-BFFD11CF3CA6}" presName="titleText2" presStyleLbl="fgAcc1" presStyleIdx="2" presStyleCnt="8" custScaleX="94868" custScaleY="95303" custLinFactNeighborX="-67" custLinFactNeighborY="-12531">
        <dgm:presLayoutVars>
          <dgm:chMax val="0"/>
          <dgm:chPref val="0"/>
        </dgm:presLayoutVars>
      </dgm:prSet>
      <dgm:spPr/>
      <dgm:t>
        <a:bodyPr/>
        <a:lstStyle/>
        <a:p>
          <a:endParaRPr lang="pl-PL"/>
        </a:p>
      </dgm:t>
    </dgm:pt>
    <dgm:pt modelId="{2D3A07D4-68BE-4789-998E-477F95C68591}" type="pres">
      <dgm:prSet presAssocID="{0E067466-058D-47C4-8D21-BFFD11CF3CA6}" presName="rootConnector" presStyleLbl="node2" presStyleIdx="0" presStyleCnt="0"/>
      <dgm:spPr/>
      <dgm:t>
        <a:bodyPr/>
        <a:lstStyle/>
        <a:p>
          <a:endParaRPr lang="pl-PL"/>
        </a:p>
      </dgm:t>
    </dgm:pt>
    <dgm:pt modelId="{52EC5846-7730-4CED-AE1F-91D6F39DEAC6}" type="pres">
      <dgm:prSet presAssocID="{0E067466-058D-47C4-8D21-BFFD11CF3CA6}" presName="hierChild4" presStyleCnt="0"/>
      <dgm:spPr/>
      <dgm:t>
        <a:bodyPr/>
        <a:lstStyle/>
        <a:p>
          <a:endParaRPr lang="pl-PL"/>
        </a:p>
      </dgm:t>
    </dgm:pt>
    <dgm:pt modelId="{8C4D8F27-9F87-4582-8CE1-38D0A8E6400C}" type="pres">
      <dgm:prSet presAssocID="{789C40CD-F528-49A9-9F64-AD6BC8DBCD97}" presName="Name37" presStyleLbl="parChTrans1D3" presStyleIdx="1" presStyleCnt="4"/>
      <dgm:spPr/>
      <dgm:t>
        <a:bodyPr/>
        <a:lstStyle/>
        <a:p>
          <a:endParaRPr lang="pl-PL"/>
        </a:p>
      </dgm:t>
    </dgm:pt>
    <dgm:pt modelId="{1B4BD2C0-3664-4880-9F61-2C053AE7EF26}" type="pres">
      <dgm:prSet presAssocID="{E7BB1DE3-1E01-4B89-9A15-4B4B657A871D}" presName="hierRoot2" presStyleCnt="0">
        <dgm:presLayoutVars>
          <dgm:hierBranch val="init"/>
        </dgm:presLayoutVars>
      </dgm:prSet>
      <dgm:spPr/>
      <dgm:t>
        <a:bodyPr/>
        <a:lstStyle/>
        <a:p>
          <a:endParaRPr lang="pl-PL"/>
        </a:p>
      </dgm:t>
    </dgm:pt>
    <dgm:pt modelId="{3D799148-40A5-47D3-80DC-64311152F73F}" type="pres">
      <dgm:prSet presAssocID="{E7BB1DE3-1E01-4B89-9A15-4B4B657A871D}" presName="rootComposite" presStyleCnt="0"/>
      <dgm:spPr/>
      <dgm:t>
        <a:bodyPr/>
        <a:lstStyle/>
        <a:p>
          <a:endParaRPr lang="pl-PL"/>
        </a:p>
      </dgm:t>
    </dgm:pt>
    <dgm:pt modelId="{46E8F78B-51FD-46B7-BC7D-C408F557B53E}" type="pres">
      <dgm:prSet presAssocID="{E7BB1DE3-1E01-4B89-9A15-4B4B657A871D}" presName="rootText" presStyleLbl="node1" presStyleIdx="3" presStyleCnt="8" custLinFactNeighborX="1158" custLinFactNeighborY="-2558">
        <dgm:presLayoutVars>
          <dgm:chMax/>
          <dgm:chPref val="3"/>
        </dgm:presLayoutVars>
      </dgm:prSet>
      <dgm:spPr/>
      <dgm:t>
        <a:bodyPr/>
        <a:lstStyle/>
        <a:p>
          <a:endParaRPr lang="pl-PL"/>
        </a:p>
      </dgm:t>
    </dgm:pt>
    <dgm:pt modelId="{46757F95-A92A-4D03-807B-A081066C4CDC}" type="pres">
      <dgm:prSet presAssocID="{E7BB1DE3-1E01-4B89-9A15-4B4B657A871D}" presName="titleText2" presStyleLbl="fgAcc1" presStyleIdx="3" presStyleCnt="8">
        <dgm:presLayoutVars>
          <dgm:chMax val="0"/>
          <dgm:chPref val="0"/>
        </dgm:presLayoutVars>
      </dgm:prSet>
      <dgm:spPr/>
      <dgm:t>
        <a:bodyPr/>
        <a:lstStyle/>
        <a:p>
          <a:endParaRPr lang="pl-PL"/>
        </a:p>
      </dgm:t>
    </dgm:pt>
    <dgm:pt modelId="{453A8E6C-37A0-47B8-AB1A-19489D6C4074}" type="pres">
      <dgm:prSet presAssocID="{E7BB1DE3-1E01-4B89-9A15-4B4B657A871D}" presName="rootConnector" presStyleLbl="node3" presStyleIdx="0" presStyleCnt="0"/>
      <dgm:spPr/>
      <dgm:t>
        <a:bodyPr/>
        <a:lstStyle/>
        <a:p>
          <a:endParaRPr lang="pl-PL"/>
        </a:p>
      </dgm:t>
    </dgm:pt>
    <dgm:pt modelId="{A050AA67-00AC-444F-A6F7-3E9EA19FD8D3}" type="pres">
      <dgm:prSet presAssocID="{E7BB1DE3-1E01-4B89-9A15-4B4B657A871D}" presName="hierChild4" presStyleCnt="0"/>
      <dgm:spPr/>
      <dgm:t>
        <a:bodyPr/>
        <a:lstStyle/>
        <a:p>
          <a:endParaRPr lang="pl-PL"/>
        </a:p>
      </dgm:t>
    </dgm:pt>
    <dgm:pt modelId="{3ECAC771-5B46-4B62-90FB-247CCA7A35E2}" type="pres">
      <dgm:prSet presAssocID="{E7BB1DE3-1E01-4B89-9A15-4B4B657A871D}" presName="hierChild5" presStyleCnt="0"/>
      <dgm:spPr/>
      <dgm:t>
        <a:bodyPr/>
        <a:lstStyle/>
        <a:p>
          <a:endParaRPr lang="pl-PL"/>
        </a:p>
      </dgm:t>
    </dgm:pt>
    <dgm:pt modelId="{F12AFAEB-6E0C-477F-A6EB-F22D5A0D95F0}" type="pres">
      <dgm:prSet presAssocID="{0E067466-058D-47C4-8D21-BFFD11CF3CA6}" presName="hierChild5" presStyleCnt="0"/>
      <dgm:spPr/>
      <dgm:t>
        <a:bodyPr/>
        <a:lstStyle/>
        <a:p>
          <a:endParaRPr lang="pl-PL"/>
        </a:p>
      </dgm:t>
    </dgm:pt>
    <dgm:pt modelId="{EE5B7F84-0417-4A39-9EFE-26394BD3A304}" type="pres">
      <dgm:prSet presAssocID="{EE4546C7-B329-4D2A-95D4-071DA1A70853}" presName="Name37" presStyleLbl="parChTrans1D2" presStyleIdx="2" presStyleCnt="4"/>
      <dgm:spPr/>
      <dgm:t>
        <a:bodyPr/>
        <a:lstStyle/>
        <a:p>
          <a:endParaRPr lang="pl-PL"/>
        </a:p>
      </dgm:t>
    </dgm:pt>
    <dgm:pt modelId="{3CBC142A-7294-4148-8D54-80279E60C2BD}" type="pres">
      <dgm:prSet presAssocID="{4A3318F9-2D31-460E-8B09-71522A5AFFF6}" presName="hierRoot2" presStyleCnt="0">
        <dgm:presLayoutVars>
          <dgm:hierBranch val="init"/>
        </dgm:presLayoutVars>
      </dgm:prSet>
      <dgm:spPr/>
      <dgm:t>
        <a:bodyPr/>
        <a:lstStyle/>
        <a:p>
          <a:endParaRPr lang="pl-PL"/>
        </a:p>
      </dgm:t>
    </dgm:pt>
    <dgm:pt modelId="{38B23800-758C-45AD-A233-35624483B3DC}" type="pres">
      <dgm:prSet presAssocID="{4A3318F9-2D31-460E-8B09-71522A5AFFF6}" presName="rootComposite" presStyleCnt="0"/>
      <dgm:spPr/>
      <dgm:t>
        <a:bodyPr/>
        <a:lstStyle/>
        <a:p>
          <a:endParaRPr lang="pl-PL"/>
        </a:p>
      </dgm:t>
    </dgm:pt>
    <dgm:pt modelId="{8F5D9811-B20F-459A-B388-08BF10E4B5B6}" type="pres">
      <dgm:prSet presAssocID="{4A3318F9-2D31-460E-8B09-71522A5AFFF6}" presName="rootText" presStyleLbl="node1" presStyleIdx="4" presStyleCnt="8">
        <dgm:presLayoutVars>
          <dgm:chMax/>
          <dgm:chPref val="3"/>
        </dgm:presLayoutVars>
      </dgm:prSet>
      <dgm:spPr/>
      <dgm:t>
        <a:bodyPr/>
        <a:lstStyle/>
        <a:p>
          <a:endParaRPr lang="pl-PL"/>
        </a:p>
      </dgm:t>
    </dgm:pt>
    <dgm:pt modelId="{715C0304-F135-4AE1-AD15-08FDFB1E915C}" type="pres">
      <dgm:prSet presAssocID="{4A3318F9-2D31-460E-8B09-71522A5AFFF6}" presName="titleText2" presStyleLbl="fgAcc1" presStyleIdx="4" presStyleCnt="8">
        <dgm:presLayoutVars>
          <dgm:chMax val="0"/>
          <dgm:chPref val="0"/>
        </dgm:presLayoutVars>
      </dgm:prSet>
      <dgm:spPr/>
      <dgm:t>
        <a:bodyPr/>
        <a:lstStyle/>
        <a:p>
          <a:endParaRPr lang="pl-PL"/>
        </a:p>
      </dgm:t>
    </dgm:pt>
    <dgm:pt modelId="{84140475-3221-4360-AEAE-944A1061F18D}" type="pres">
      <dgm:prSet presAssocID="{4A3318F9-2D31-460E-8B09-71522A5AFFF6}" presName="rootConnector" presStyleLbl="node2" presStyleIdx="0" presStyleCnt="0"/>
      <dgm:spPr/>
      <dgm:t>
        <a:bodyPr/>
        <a:lstStyle/>
        <a:p>
          <a:endParaRPr lang="pl-PL"/>
        </a:p>
      </dgm:t>
    </dgm:pt>
    <dgm:pt modelId="{9964023D-B8ED-4D33-96AF-B6C93259E8DB}" type="pres">
      <dgm:prSet presAssocID="{4A3318F9-2D31-460E-8B09-71522A5AFFF6}" presName="hierChild4" presStyleCnt="0"/>
      <dgm:spPr/>
      <dgm:t>
        <a:bodyPr/>
        <a:lstStyle/>
        <a:p>
          <a:endParaRPr lang="pl-PL"/>
        </a:p>
      </dgm:t>
    </dgm:pt>
    <dgm:pt modelId="{8E68BF4D-714A-45DC-B8E1-64C4A2A30AA0}" type="pres">
      <dgm:prSet presAssocID="{7B67827D-DADE-47D9-9A6F-D281EA217DC1}" presName="Name37" presStyleLbl="parChTrans1D3" presStyleIdx="2" presStyleCnt="4"/>
      <dgm:spPr/>
      <dgm:t>
        <a:bodyPr/>
        <a:lstStyle/>
        <a:p>
          <a:endParaRPr lang="pl-PL"/>
        </a:p>
      </dgm:t>
    </dgm:pt>
    <dgm:pt modelId="{63ED915A-920B-4CE3-9AFB-CCD1C794BE64}" type="pres">
      <dgm:prSet presAssocID="{DBB0B34D-04EB-4FDE-9BDA-1DB2BF501E32}" presName="hierRoot2" presStyleCnt="0">
        <dgm:presLayoutVars>
          <dgm:hierBranch val="init"/>
        </dgm:presLayoutVars>
      </dgm:prSet>
      <dgm:spPr/>
      <dgm:t>
        <a:bodyPr/>
        <a:lstStyle/>
        <a:p>
          <a:endParaRPr lang="pl-PL"/>
        </a:p>
      </dgm:t>
    </dgm:pt>
    <dgm:pt modelId="{D0FF725C-41DE-42C7-884F-41D42A240374}" type="pres">
      <dgm:prSet presAssocID="{DBB0B34D-04EB-4FDE-9BDA-1DB2BF501E32}" presName="rootComposite" presStyleCnt="0"/>
      <dgm:spPr/>
      <dgm:t>
        <a:bodyPr/>
        <a:lstStyle/>
        <a:p>
          <a:endParaRPr lang="pl-PL"/>
        </a:p>
      </dgm:t>
    </dgm:pt>
    <dgm:pt modelId="{E65D8F9E-62E4-45D2-A695-AC0F7B70FDFB}" type="pres">
      <dgm:prSet presAssocID="{DBB0B34D-04EB-4FDE-9BDA-1DB2BF501E32}" presName="rootText" presStyleLbl="node1" presStyleIdx="5" presStyleCnt="8">
        <dgm:presLayoutVars>
          <dgm:chMax/>
          <dgm:chPref val="3"/>
        </dgm:presLayoutVars>
      </dgm:prSet>
      <dgm:spPr/>
      <dgm:t>
        <a:bodyPr/>
        <a:lstStyle/>
        <a:p>
          <a:endParaRPr lang="pl-PL"/>
        </a:p>
      </dgm:t>
    </dgm:pt>
    <dgm:pt modelId="{C974AA7E-3F4B-455F-81FF-8CB4CE204D47}" type="pres">
      <dgm:prSet presAssocID="{DBB0B34D-04EB-4FDE-9BDA-1DB2BF501E32}" presName="titleText2" presStyleLbl="fgAcc1" presStyleIdx="5" presStyleCnt="8">
        <dgm:presLayoutVars>
          <dgm:chMax val="0"/>
          <dgm:chPref val="0"/>
        </dgm:presLayoutVars>
      </dgm:prSet>
      <dgm:spPr/>
      <dgm:t>
        <a:bodyPr/>
        <a:lstStyle/>
        <a:p>
          <a:endParaRPr lang="pl-PL"/>
        </a:p>
      </dgm:t>
    </dgm:pt>
    <dgm:pt modelId="{655B4766-0749-40DB-B40D-72C44D958332}" type="pres">
      <dgm:prSet presAssocID="{DBB0B34D-04EB-4FDE-9BDA-1DB2BF501E32}" presName="rootConnector" presStyleLbl="node3" presStyleIdx="0" presStyleCnt="0"/>
      <dgm:spPr/>
      <dgm:t>
        <a:bodyPr/>
        <a:lstStyle/>
        <a:p>
          <a:endParaRPr lang="pl-PL"/>
        </a:p>
      </dgm:t>
    </dgm:pt>
    <dgm:pt modelId="{34A6D9DF-C6B8-4D15-BF58-C51628D6FB8B}" type="pres">
      <dgm:prSet presAssocID="{DBB0B34D-04EB-4FDE-9BDA-1DB2BF501E32}" presName="hierChild4" presStyleCnt="0"/>
      <dgm:spPr/>
      <dgm:t>
        <a:bodyPr/>
        <a:lstStyle/>
        <a:p>
          <a:endParaRPr lang="pl-PL"/>
        </a:p>
      </dgm:t>
    </dgm:pt>
    <dgm:pt modelId="{06EDA7BC-4FE4-4108-8F68-CC5A9D7B483E}" type="pres">
      <dgm:prSet presAssocID="{DBB0B34D-04EB-4FDE-9BDA-1DB2BF501E32}" presName="hierChild5" presStyleCnt="0"/>
      <dgm:spPr/>
      <dgm:t>
        <a:bodyPr/>
        <a:lstStyle/>
        <a:p>
          <a:endParaRPr lang="pl-PL"/>
        </a:p>
      </dgm:t>
    </dgm:pt>
    <dgm:pt modelId="{C1CD2920-2478-4B18-8936-8B432433053C}" type="pres">
      <dgm:prSet presAssocID="{4A3318F9-2D31-460E-8B09-71522A5AFFF6}" presName="hierChild5" presStyleCnt="0"/>
      <dgm:spPr/>
      <dgm:t>
        <a:bodyPr/>
        <a:lstStyle/>
        <a:p>
          <a:endParaRPr lang="pl-PL"/>
        </a:p>
      </dgm:t>
    </dgm:pt>
    <dgm:pt modelId="{FB8A89D5-A889-415D-BFF5-2EE1D6F06261}" type="pres">
      <dgm:prSet presAssocID="{4DD29AAD-D952-436D-B946-F4C50A28632F}" presName="Name37" presStyleLbl="parChTrans1D2" presStyleIdx="3" presStyleCnt="4"/>
      <dgm:spPr/>
      <dgm:t>
        <a:bodyPr/>
        <a:lstStyle/>
        <a:p>
          <a:endParaRPr lang="pl-PL"/>
        </a:p>
      </dgm:t>
    </dgm:pt>
    <dgm:pt modelId="{B0DFB0AD-0FB5-4B51-84BF-066DE154138E}" type="pres">
      <dgm:prSet presAssocID="{8AFD191F-1150-4A6C-940A-5230A128CBE2}" presName="hierRoot2" presStyleCnt="0">
        <dgm:presLayoutVars>
          <dgm:hierBranch val="init"/>
        </dgm:presLayoutVars>
      </dgm:prSet>
      <dgm:spPr/>
      <dgm:t>
        <a:bodyPr/>
        <a:lstStyle/>
        <a:p>
          <a:endParaRPr lang="pl-PL"/>
        </a:p>
      </dgm:t>
    </dgm:pt>
    <dgm:pt modelId="{9EF230CE-9207-4836-B6C2-3A19674A2A06}" type="pres">
      <dgm:prSet presAssocID="{8AFD191F-1150-4A6C-940A-5230A128CBE2}" presName="rootComposite" presStyleCnt="0"/>
      <dgm:spPr/>
      <dgm:t>
        <a:bodyPr/>
        <a:lstStyle/>
        <a:p>
          <a:endParaRPr lang="pl-PL"/>
        </a:p>
      </dgm:t>
    </dgm:pt>
    <dgm:pt modelId="{2BAF2D62-C105-4A24-876E-FDD490AF422E}" type="pres">
      <dgm:prSet presAssocID="{8AFD191F-1150-4A6C-940A-5230A128CBE2}" presName="rootText" presStyleLbl="node1" presStyleIdx="6" presStyleCnt="8">
        <dgm:presLayoutVars>
          <dgm:chMax/>
          <dgm:chPref val="3"/>
        </dgm:presLayoutVars>
      </dgm:prSet>
      <dgm:spPr/>
      <dgm:t>
        <a:bodyPr/>
        <a:lstStyle/>
        <a:p>
          <a:endParaRPr lang="pl-PL"/>
        </a:p>
      </dgm:t>
    </dgm:pt>
    <dgm:pt modelId="{71B8CB23-9044-4ECA-B48E-4A8530D0701A}" type="pres">
      <dgm:prSet presAssocID="{8AFD191F-1150-4A6C-940A-5230A128CBE2}" presName="titleText2" presStyleLbl="fgAcc1" presStyleIdx="6" presStyleCnt="8" custScaleY="104095">
        <dgm:presLayoutVars>
          <dgm:chMax val="0"/>
          <dgm:chPref val="0"/>
        </dgm:presLayoutVars>
      </dgm:prSet>
      <dgm:spPr/>
      <dgm:t>
        <a:bodyPr/>
        <a:lstStyle/>
        <a:p>
          <a:endParaRPr lang="pl-PL"/>
        </a:p>
      </dgm:t>
    </dgm:pt>
    <dgm:pt modelId="{5A556942-D13D-4F51-8972-B09930264954}" type="pres">
      <dgm:prSet presAssocID="{8AFD191F-1150-4A6C-940A-5230A128CBE2}" presName="rootConnector" presStyleLbl="node2" presStyleIdx="0" presStyleCnt="0"/>
      <dgm:spPr/>
      <dgm:t>
        <a:bodyPr/>
        <a:lstStyle/>
        <a:p>
          <a:endParaRPr lang="pl-PL"/>
        </a:p>
      </dgm:t>
    </dgm:pt>
    <dgm:pt modelId="{41AD34E9-5FBA-4668-BCA4-DE538DB820DF}" type="pres">
      <dgm:prSet presAssocID="{8AFD191F-1150-4A6C-940A-5230A128CBE2}" presName="hierChild4" presStyleCnt="0"/>
      <dgm:spPr/>
      <dgm:t>
        <a:bodyPr/>
        <a:lstStyle/>
        <a:p>
          <a:endParaRPr lang="pl-PL"/>
        </a:p>
      </dgm:t>
    </dgm:pt>
    <dgm:pt modelId="{B0249CBC-CCB6-46A1-B22C-7E52EAABB6FE}" type="pres">
      <dgm:prSet presAssocID="{CAB1AB83-96F6-4F08-A17A-D64E6F3C8607}" presName="Name37" presStyleLbl="parChTrans1D3" presStyleIdx="3" presStyleCnt="4"/>
      <dgm:spPr/>
      <dgm:t>
        <a:bodyPr/>
        <a:lstStyle/>
        <a:p>
          <a:endParaRPr lang="pl-PL"/>
        </a:p>
      </dgm:t>
    </dgm:pt>
    <dgm:pt modelId="{3FDC6803-43B9-46A3-AF03-06D48B3B3E31}" type="pres">
      <dgm:prSet presAssocID="{7F8E71E8-2B18-4579-B282-1883CC12734F}" presName="hierRoot2" presStyleCnt="0">
        <dgm:presLayoutVars>
          <dgm:hierBranch val="init"/>
        </dgm:presLayoutVars>
      </dgm:prSet>
      <dgm:spPr/>
      <dgm:t>
        <a:bodyPr/>
        <a:lstStyle/>
        <a:p>
          <a:endParaRPr lang="pl-PL"/>
        </a:p>
      </dgm:t>
    </dgm:pt>
    <dgm:pt modelId="{DD35882B-75B6-411A-8E56-EB092444DF6F}" type="pres">
      <dgm:prSet presAssocID="{7F8E71E8-2B18-4579-B282-1883CC12734F}" presName="rootComposite" presStyleCnt="0"/>
      <dgm:spPr/>
      <dgm:t>
        <a:bodyPr/>
        <a:lstStyle/>
        <a:p>
          <a:endParaRPr lang="pl-PL"/>
        </a:p>
      </dgm:t>
    </dgm:pt>
    <dgm:pt modelId="{D0796DF0-4701-4F0C-8558-7749FA91BAB9}" type="pres">
      <dgm:prSet presAssocID="{7F8E71E8-2B18-4579-B282-1883CC12734F}" presName="rootText" presStyleLbl="node1" presStyleIdx="7" presStyleCnt="8">
        <dgm:presLayoutVars>
          <dgm:chMax/>
          <dgm:chPref val="3"/>
        </dgm:presLayoutVars>
      </dgm:prSet>
      <dgm:spPr/>
      <dgm:t>
        <a:bodyPr/>
        <a:lstStyle/>
        <a:p>
          <a:endParaRPr lang="pl-PL"/>
        </a:p>
      </dgm:t>
    </dgm:pt>
    <dgm:pt modelId="{66D8EA97-43A1-4915-8951-D0B283D5FEAB}" type="pres">
      <dgm:prSet presAssocID="{7F8E71E8-2B18-4579-B282-1883CC12734F}" presName="titleText2" presStyleLbl="fgAcc1" presStyleIdx="7" presStyleCnt="8">
        <dgm:presLayoutVars>
          <dgm:chMax val="0"/>
          <dgm:chPref val="0"/>
        </dgm:presLayoutVars>
      </dgm:prSet>
      <dgm:spPr/>
      <dgm:t>
        <a:bodyPr/>
        <a:lstStyle/>
        <a:p>
          <a:endParaRPr lang="pl-PL"/>
        </a:p>
      </dgm:t>
    </dgm:pt>
    <dgm:pt modelId="{050B4429-C06B-4E4F-9528-4B8DC9DE8745}" type="pres">
      <dgm:prSet presAssocID="{7F8E71E8-2B18-4579-B282-1883CC12734F}" presName="rootConnector" presStyleLbl="node3" presStyleIdx="0" presStyleCnt="0"/>
      <dgm:spPr/>
      <dgm:t>
        <a:bodyPr/>
        <a:lstStyle/>
        <a:p>
          <a:endParaRPr lang="pl-PL"/>
        </a:p>
      </dgm:t>
    </dgm:pt>
    <dgm:pt modelId="{FEDB9B67-EEE4-445D-A6E8-52F31A8FB7BB}" type="pres">
      <dgm:prSet presAssocID="{7F8E71E8-2B18-4579-B282-1883CC12734F}" presName="hierChild4" presStyleCnt="0"/>
      <dgm:spPr/>
      <dgm:t>
        <a:bodyPr/>
        <a:lstStyle/>
        <a:p>
          <a:endParaRPr lang="pl-PL"/>
        </a:p>
      </dgm:t>
    </dgm:pt>
    <dgm:pt modelId="{E2F46CAF-361B-4DA9-9A54-12303E191639}" type="pres">
      <dgm:prSet presAssocID="{7F8E71E8-2B18-4579-B282-1883CC12734F}" presName="hierChild5" presStyleCnt="0"/>
      <dgm:spPr/>
      <dgm:t>
        <a:bodyPr/>
        <a:lstStyle/>
        <a:p>
          <a:endParaRPr lang="pl-PL"/>
        </a:p>
      </dgm:t>
    </dgm:pt>
    <dgm:pt modelId="{1CFE8387-EAD8-4E0F-BC6B-EA43CD2C4D60}" type="pres">
      <dgm:prSet presAssocID="{8AFD191F-1150-4A6C-940A-5230A128CBE2}" presName="hierChild5" presStyleCnt="0"/>
      <dgm:spPr/>
      <dgm:t>
        <a:bodyPr/>
        <a:lstStyle/>
        <a:p>
          <a:endParaRPr lang="pl-PL"/>
        </a:p>
      </dgm:t>
    </dgm:pt>
    <dgm:pt modelId="{A5812EC3-148A-4181-811B-0B0273ED5D7D}" type="pres">
      <dgm:prSet presAssocID="{8B694D20-D979-45BE-BD99-8961CD2730FB}" presName="hierChild3" presStyleCnt="0"/>
      <dgm:spPr/>
      <dgm:t>
        <a:bodyPr/>
        <a:lstStyle/>
        <a:p>
          <a:endParaRPr lang="pl-PL"/>
        </a:p>
      </dgm:t>
    </dgm:pt>
  </dgm:ptLst>
  <dgm:cxnLst>
    <dgm:cxn modelId="{A6500DA5-23EE-474B-BF24-A171E411F627}" srcId="{8B694D20-D979-45BE-BD99-8961CD2730FB}" destId="{1ACCC35B-305C-4AE4-89A8-02057E60E6A7}" srcOrd="0" destOrd="0" parTransId="{B860A144-067A-4BD7-B176-DF75FDDF4D55}" sibTransId="{AE345C6F-A890-44E8-ABF6-7041F73EF675}"/>
    <dgm:cxn modelId="{3BF70236-823C-4076-9982-F65E5BBA14B5}" type="presOf" srcId="{8AFD191F-1150-4A6C-940A-5230A128CBE2}" destId="{2BAF2D62-C105-4A24-876E-FDD490AF422E}" srcOrd="0" destOrd="0" presId="urn:microsoft.com/office/officeart/2008/layout/NameandTitleOrganizationalChart"/>
    <dgm:cxn modelId="{2C315192-9740-4BDD-9CC8-860E2B8D840B}" type="presOf" srcId="{7B67827D-DADE-47D9-9A6F-D281EA217DC1}" destId="{8E68BF4D-714A-45DC-B8E1-64C4A2A30AA0}" srcOrd="0" destOrd="0" presId="urn:microsoft.com/office/officeart/2008/layout/NameandTitleOrganizationalChart"/>
    <dgm:cxn modelId="{42D5FE8B-7B0F-48CF-9BEA-EC4E3D3EC70F}" type="presOf" srcId="{B860A144-067A-4BD7-B176-DF75FDDF4D55}" destId="{6DCA4A5C-AA66-4ABA-A4E4-1C65AC12BA85}" srcOrd="0" destOrd="0" presId="urn:microsoft.com/office/officeart/2008/layout/NameandTitleOrganizationalChart"/>
    <dgm:cxn modelId="{1D89CA54-1C10-448C-B05F-5B3B936CE4FE}" type="presOf" srcId="{1D374F1B-D258-482F-B047-AAA89CEC1CAD}" destId="{0BB918C9-508F-473A-B6B7-94E4F732AD51}" srcOrd="0" destOrd="0" presId="urn:microsoft.com/office/officeart/2008/layout/NameandTitleOrganizationalChart"/>
    <dgm:cxn modelId="{C175534B-1652-4FAA-A4C0-D9330291F9CF}" srcId="{8DE23039-1508-4A36-B75D-F8F39A5A661F}" destId="{8B694D20-D979-45BE-BD99-8961CD2730FB}" srcOrd="0" destOrd="0" parTransId="{7CE8A4DC-7512-4F7F-BBCB-A489E51D1636}" sibTransId="{D54D23BB-2449-407A-819F-4D3DD5A64F67}"/>
    <dgm:cxn modelId="{1ADA237A-084E-4B33-9782-78F466EE3358}" srcId="{8B694D20-D979-45BE-BD99-8961CD2730FB}" destId="{0E067466-058D-47C4-8D21-BFFD11CF3CA6}" srcOrd="1" destOrd="0" parTransId="{C51C40FE-090B-4B59-B406-9A325D5CA470}" sibTransId="{1D374F1B-D258-482F-B047-AAA89CEC1CAD}"/>
    <dgm:cxn modelId="{623AAB25-7462-43B3-881E-4A53D9A0DC62}" type="presOf" srcId="{C51C40FE-090B-4B59-B406-9A325D5CA470}" destId="{5EED72F2-45E8-40A9-A586-9F30F04BE6E4}" srcOrd="0" destOrd="0" presId="urn:microsoft.com/office/officeart/2008/layout/NameandTitleOrganizationalChart"/>
    <dgm:cxn modelId="{686E1423-4DE5-4593-B871-B998C82845E9}" type="presOf" srcId="{66B00A36-25BE-41C3-8D05-3D55E6A4E53B}" destId="{715C0304-F135-4AE1-AD15-08FDFB1E915C}" srcOrd="0" destOrd="0" presId="urn:microsoft.com/office/officeart/2008/layout/NameandTitleOrganizationalChart"/>
    <dgm:cxn modelId="{12D1B7B2-D812-4EF0-9E02-9A24970460C0}" type="presOf" srcId="{4DD29AAD-D952-436D-B946-F4C50A28632F}" destId="{FB8A89D5-A889-415D-BFF5-2EE1D6F06261}" srcOrd="0" destOrd="0" presId="urn:microsoft.com/office/officeart/2008/layout/NameandTitleOrganizationalChart"/>
    <dgm:cxn modelId="{3A2CCFA2-EB34-40A5-BA35-BDB3F090BB6C}" type="presOf" srcId="{E7CE64A5-EDC1-43B0-B26E-642893556432}" destId="{71B8CB23-9044-4ECA-B48E-4A8530D0701A}" srcOrd="0" destOrd="0" presId="urn:microsoft.com/office/officeart/2008/layout/NameandTitleOrganizationalChart"/>
    <dgm:cxn modelId="{E5A7FD61-21D2-4514-A8B7-4DA0ED575CB4}" type="presOf" srcId="{DBB0B34D-04EB-4FDE-9BDA-1DB2BF501E32}" destId="{E65D8F9E-62E4-45D2-A695-AC0F7B70FDFB}" srcOrd="0" destOrd="0" presId="urn:microsoft.com/office/officeart/2008/layout/NameandTitleOrganizationalChart"/>
    <dgm:cxn modelId="{426D87B0-3598-41F4-A68F-F6B794597D26}" srcId="{8B694D20-D979-45BE-BD99-8961CD2730FB}" destId="{8AFD191F-1150-4A6C-940A-5230A128CBE2}" srcOrd="3" destOrd="0" parTransId="{4DD29AAD-D952-436D-B946-F4C50A28632F}" sibTransId="{E7CE64A5-EDC1-43B0-B26E-642893556432}"/>
    <dgm:cxn modelId="{F2E9B7D4-BF55-43E5-8588-E9B47E1A7E85}" srcId="{8B694D20-D979-45BE-BD99-8961CD2730FB}" destId="{4A3318F9-2D31-460E-8B09-71522A5AFFF6}" srcOrd="2" destOrd="0" parTransId="{EE4546C7-B329-4D2A-95D4-071DA1A70853}" sibTransId="{66B00A36-25BE-41C3-8D05-3D55E6A4E53B}"/>
    <dgm:cxn modelId="{F2C759B8-BF40-48A3-941F-36084D75A633}" type="presOf" srcId="{8DE23039-1508-4A36-B75D-F8F39A5A661F}" destId="{7611FB1B-0C3E-4A47-969D-70D647BA02F8}" srcOrd="0" destOrd="0" presId="urn:microsoft.com/office/officeart/2008/layout/NameandTitleOrganizationalChart"/>
    <dgm:cxn modelId="{78C7C1F0-1B45-4FBB-B938-4F37BC29BE4E}" srcId="{1ACCC35B-305C-4AE4-89A8-02057E60E6A7}" destId="{33E7150D-5CF9-481A-A992-A0644FBF568F}" srcOrd="0" destOrd="0" parTransId="{C9EAE1FB-7503-4BF1-8DF1-1A7C3673F29D}" sibTransId="{3F27748B-CDB3-451A-9F2C-208A6CC8A8D6}"/>
    <dgm:cxn modelId="{C512039E-958E-4BCC-9283-D35E3D93EB5C}" type="presOf" srcId="{2091A459-773D-4F36-B460-CC788182C9E9}" destId="{46757F95-A92A-4D03-807B-A081066C4CDC}" srcOrd="0" destOrd="0" presId="urn:microsoft.com/office/officeart/2008/layout/NameandTitleOrganizationalChart"/>
    <dgm:cxn modelId="{DFCC5C51-2C74-4DB8-BB2D-65BED15A6300}" type="presOf" srcId="{15934AF1-0A2F-4B04-880E-A2DBACCA537C}" destId="{C974AA7E-3F4B-455F-81FF-8CB4CE204D47}" srcOrd="0" destOrd="0" presId="urn:microsoft.com/office/officeart/2008/layout/NameandTitleOrganizationalChart"/>
    <dgm:cxn modelId="{D4D6052B-EAC0-4354-9740-ED462CDABF45}" type="presOf" srcId="{1ACCC35B-305C-4AE4-89A8-02057E60E6A7}" destId="{DF86D2D7-F9B4-45EE-A678-8DBD7CF681EF}" srcOrd="1" destOrd="0" presId="urn:microsoft.com/office/officeart/2008/layout/NameandTitleOrganizationalChart"/>
    <dgm:cxn modelId="{83F8A780-341C-48EF-86F6-AADDDC47AD30}" type="presOf" srcId="{DBB0B34D-04EB-4FDE-9BDA-1DB2BF501E32}" destId="{655B4766-0749-40DB-B40D-72C44D958332}" srcOrd="1" destOrd="0" presId="urn:microsoft.com/office/officeart/2008/layout/NameandTitleOrganizationalChart"/>
    <dgm:cxn modelId="{C08CF3F3-F35B-4B9C-86C6-92A2C0AE4A7E}" type="presOf" srcId="{C9EAE1FB-7503-4BF1-8DF1-1A7C3673F29D}" destId="{7F1903FB-DFA0-4C1C-85D1-B71CE040AC86}" srcOrd="0" destOrd="0" presId="urn:microsoft.com/office/officeart/2008/layout/NameandTitleOrganizationalChart"/>
    <dgm:cxn modelId="{00835303-EC28-43F1-A4C4-2AABF78EE76D}" type="presOf" srcId="{E7BB1DE3-1E01-4B89-9A15-4B4B657A871D}" destId="{46E8F78B-51FD-46B7-BC7D-C408F557B53E}" srcOrd="0" destOrd="0" presId="urn:microsoft.com/office/officeart/2008/layout/NameandTitleOrganizationalChart"/>
    <dgm:cxn modelId="{D88349F0-4958-4CEF-B838-867E35BF23AC}" type="presOf" srcId="{4A3318F9-2D31-460E-8B09-71522A5AFFF6}" destId="{8F5D9811-B20F-459A-B388-08BF10E4B5B6}" srcOrd="0" destOrd="0" presId="urn:microsoft.com/office/officeart/2008/layout/NameandTitleOrganizationalChart"/>
    <dgm:cxn modelId="{598AA789-AE93-45D2-8DE1-7931BCDED3AE}" type="presOf" srcId="{8B694D20-D979-45BE-BD99-8961CD2730FB}" destId="{21ADAAEF-348C-496C-83A1-E2E6791FF5A5}" srcOrd="1" destOrd="0" presId="urn:microsoft.com/office/officeart/2008/layout/NameandTitleOrganizationalChart"/>
    <dgm:cxn modelId="{B5F2B618-4579-448B-A34C-F3169D9E7BEC}" srcId="{4A3318F9-2D31-460E-8B09-71522A5AFFF6}" destId="{DBB0B34D-04EB-4FDE-9BDA-1DB2BF501E32}" srcOrd="0" destOrd="0" parTransId="{7B67827D-DADE-47D9-9A6F-D281EA217DC1}" sibTransId="{15934AF1-0A2F-4B04-880E-A2DBACCA537C}"/>
    <dgm:cxn modelId="{B5BB1617-9E0D-4475-B117-907AD16F02B0}" type="presOf" srcId="{0E067466-058D-47C4-8D21-BFFD11CF3CA6}" destId="{2D3A07D4-68BE-4789-998E-477F95C68591}" srcOrd="1" destOrd="0" presId="urn:microsoft.com/office/officeart/2008/layout/NameandTitleOrganizationalChart"/>
    <dgm:cxn modelId="{1A8854C9-A55C-43BB-B4E9-0FCC6042ECE5}" type="presOf" srcId="{789C40CD-F528-49A9-9F64-AD6BC8DBCD97}" destId="{8C4D8F27-9F87-4582-8CE1-38D0A8E6400C}" srcOrd="0" destOrd="0" presId="urn:microsoft.com/office/officeart/2008/layout/NameandTitleOrganizationalChart"/>
    <dgm:cxn modelId="{723EBEC0-5244-40E7-B3FB-FA45AB5AFA53}" type="presOf" srcId="{8B694D20-D979-45BE-BD99-8961CD2730FB}" destId="{B375F256-54FE-4177-B185-49EDBFD3AA92}" srcOrd="0" destOrd="0" presId="urn:microsoft.com/office/officeart/2008/layout/NameandTitleOrganizationalChart"/>
    <dgm:cxn modelId="{77B4CF92-EEEA-480E-B1AF-CBEF68D9BC22}" type="presOf" srcId="{E7BB1DE3-1E01-4B89-9A15-4B4B657A871D}" destId="{453A8E6C-37A0-47B8-AB1A-19489D6C4074}" srcOrd="1" destOrd="0" presId="urn:microsoft.com/office/officeart/2008/layout/NameandTitleOrganizationalChart"/>
    <dgm:cxn modelId="{0514AC96-B951-4577-BA94-E3042CE6CCD9}" type="presOf" srcId="{EE4546C7-B329-4D2A-95D4-071DA1A70853}" destId="{EE5B7F84-0417-4A39-9EFE-26394BD3A304}" srcOrd="0" destOrd="0" presId="urn:microsoft.com/office/officeart/2008/layout/NameandTitleOrganizationalChart"/>
    <dgm:cxn modelId="{34F8D0EF-D255-432E-9B73-A45E02D0F94E}" type="presOf" srcId="{33E7150D-5CF9-481A-A992-A0644FBF568F}" destId="{0B5BFD11-5EF8-4DD5-A087-EBF98B61FFFB}" srcOrd="0" destOrd="0" presId="urn:microsoft.com/office/officeart/2008/layout/NameandTitleOrganizationalChart"/>
    <dgm:cxn modelId="{F2B8C28D-CCC5-4FF7-8B67-CE6BDEE26A8E}" type="presOf" srcId="{7F8E71E8-2B18-4579-B282-1883CC12734F}" destId="{050B4429-C06B-4E4F-9528-4B8DC9DE8745}" srcOrd="1" destOrd="0" presId="urn:microsoft.com/office/officeart/2008/layout/NameandTitleOrganizationalChart"/>
    <dgm:cxn modelId="{8D0CA4EA-FA64-443A-A1B2-988C0D5E64D8}" type="presOf" srcId="{D54D23BB-2449-407A-819F-4D3DD5A64F67}" destId="{E4E92DEE-BDDC-4A1B-AB20-3EB5B47AFB0A}" srcOrd="0" destOrd="0" presId="urn:microsoft.com/office/officeart/2008/layout/NameandTitleOrganizationalChart"/>
    <dgm:cxn modelId="{B0AA626A-6FA9-4750-844C-24C95888A9AD}" type="presOf" srcId="{9F911C03-4B7B-4323-86D0-DDA8C649937F}" destId="{66D8EA97-43A1-4915-8951-D0B283D5FEAB}" srcOrd="0" destOrd="0" presId="urn:microsoft.com/office/officeart/2008/layout/NameandTitleOrganizationalChart"/>
    <dgm:cxn modelId="{2441A9DA-D494-4FFE-8BFB-313D725CD6F2}" type="presOf" srcId="{1ACCC35B-305C-4AE4-89A8-02057E60E6A7}" destId="{2CA35493-D77D-469B-AA9F-987E59771542}" srcOrd="0" destOrd="0" presId="urn:microsoft.com/office/officeart/2008/layout/NameandTitleOrganizationalChart"/>
    <dgm:cxn modelId="{7227684E-D0A4-40B0-9A8F-3B98C975D4C7}" type="presOf" srcId="{8AFD191F-1150-4A6C-940A-5230A128CBE2}" destId="{5A556942-D13D-4F51-8972-B09930264954}" srcOrd="1" destOrd="0" presId="urn:microsoft.com/office/officeart/2008/layout/NameandTitleOrganizationalChart"/>
    <dgm:cxn modelId="{5A64FE77-FE68-4DBB-8856-7D3FCC28E9E3}" type="presOf" srcId="{33E7150D-5CF9-481A-A992-A0644FBF568F}" destId="{B3FC0B4C-076A-45B1-BA50-EC9C6678A08D}" srcOrd="1" destOrd="0" presId="urn:microsoft.com/office/officeart/2008/layout/NameandTitleOrganizationalChart"/>
    <dgm:cxn modelId="{5B729A75-E730-4B95-83F0-1AD033CEFBA9}" srcId="{0E067466-058D-47C4-8D21-BFFD11CF3CA6}" destId="{E7BB1DE3-1E01-4B89-9A15-4B4B657A871D}" srcOrd="0" destOrd="0" parTransId="{789C40CD-F528-49A9-9F64-AD6BC8DBCD97}" sibTransId="{2091A459-773D-4F36-B460-CC788182C9E9}"/>
    <dgm:cxn modelId="{AB9AFD16-470D-4F71-81BA-603B433E5BEF}" srcId="{8AFD191F-1150-4A6C-940A-5230A128CBE2}" destId="{7F8E71E8-2B18-4579-B282-1883CC12734F}" srcOrd="0" destOrd="0" parTransId="{CAB1AB83-96F6-4F08-A17A-D64E6F3C8607}" sibTransId="{9F911C03-4B7B-4323-86D0-DDA8C649937F}"/>
    <dgm:cxn modelId="{B8E735AA-24CE-49B1-B743-904545B60D25}" type="presOf" srcId="{4A3318F9-2D31-460E-8B09-71522A5AFFF6}" destId="{84140475-3221-4360-AEAE-944A1061F18D}" srcOrd="1" destOrd="0" presId="urn:microsoft.com/office/officeart/2008/layout/NameandTitleOrganizationalChart"/>
    <dgm:cxn modelId="{1BBA16F5-1CCE-4DA8-BC3E-33C3C1B261BB}" type="presOf" srcId="{3F27748B-CDB3-451A-9F2C-208A6CC8A8D6}" destId="{7C6CE6EC-F6EC-4D08-82DD-E3D82FCE7106}" srcOrd="0" destOrd="0" presId="urn:microsoft.com/office/officeart/2008/layout/NameandTitleOrganizationalChart"/>
    <dgm:cxn modelId="{EA9613C9-2F11-4681-8370-43F19F17064C}" type="presOf" srcId="{AE345C6F-A890-44E8-ABF6-7041F73EF675}" destId="{8BB4C95B-91D9-4096-8F65-0A9B24C6AAF7}" srcOrd="0" destOrd="0" presId="urn:microsoft.com/office/officeart/2008/layout/NameandTitleOrganizationalChart"/>
    <dgm:cxn modelId="{40F783F3-0D1C-49C8-8EE3-885798D80C11}" type="presOf" srcId="{7F8E71E8-2B18-4579-B282-1883CC12734F}" destId="{D0796DF0-4701-4F0C-8558-7749FA91BAB9}" srcOrd="0" destOrd="0" presId="urn:microsoft.com/office/officeart/2008/layout/NameandTitleOrganizationalChart"/>
    <dgm:cxn modelId="{EA3ACAC9-B17F-4289-BC4D-7714AEE6EC0F}" type="presOf" srcId="{CAB1AB83-96F6-4F08-A17A-D64E6F3C8607}" destId="{B0249CBC-CCB6-46A1-B22C-7E52EAABB6FE}" srcOrd="0" destOrd="0" presId="urn:microsoft.com/office/officeart/2008/layout/NameandTitleOrganizationalChart"/>
    <dgm:cxn modelId="{3FF89128-B6B5-4DDE-84D4-988F6D4A4415}" type="presOf" srcId="{0E067466-058D-47C4-8D21-BFFD11CF3CA6}" destId="{F2CF47BF-F102-4133-9BF4-FFA305865756}" srcOrd="0" destOrd="0" presId="urn:microsoft.com/office/officeart/2008/layout/NameandTitleOrganizationalChart"/>
    <dgm:cxn modelId="{9F6DB015-1AD4-42B0-84A5-FBF6B7FF49EB}" type="presParOf" srcId="{7611FB1B-0C3E-4A47-969D-70D647BA02F8}" destId="{2712E58D-0539-43FC-AD12-3A46A15AB5E4}" srcOrd="0" destOrd="0" presId="urn:microsoft.com/office/officeart/2008/layout/NameandTitleOrganizationalChart"/>
    <dgm:cxn modelId="{016A05EE-46DC-4172-8F10-B634A9AC0055}" type="presParOf" srcId="{2712E58D-0539-43FC-AD12-3A46A15AB5E4}" destId="{44C19491-5FE4-4C8B-A850-9361E6902E97}" srcOrd="0" destOrd="0" presId="urn:microsoft.com/office/officeart/2008/layout/NameandTitleOrganizationalChart"/>
    <dgm:cxn modelId="{7D555055-A5D6-4639-BBB1-B016BE06F95D}" type="presParOf" srcId="{44C19491-5FE4-4C8B-A850-9361E6902E97}" destId="{B375F256-54FE-4177-B185-49EDBFD3AA92}" srcOrd="0" destOrd="0" presId="urn:microsoft.com/office/officeart/2008/layout/NameandTitleOrganizationalChart"/>
    <dgm:cxn modelId="{8C7A3D01-2316-4E86-A65C-8A4AF3EC9359}" type="presParOf" srcId="{44C19491-5FE4-4C8B-A850-9361E6902E97}" destId="{E4E92DEE-BDDC-4A1B-AB20-3EB5B47AFB0A}" srcOrd="1" destOrd="0" presId="urn:microsoft.com/office/officeart/2008/layout/NameandTitleOrganizationalChart"/>
    <dgm:cxn modelId="{DD816C54-EEBE-4BB5-9E29-B5FB5FF9DD47}" type="presParOf" srcId="{44C19491-5FE4-4C8B-A850-9361E6902E97}" destId="{21ADAAEF-348C-496C-83A1-E2E6791FF5A5}" srcOrd="2" destOrd="0" presId="urn:microsoft.com/office/officeart/2008/layout/NameandTitleOrganizationalChart"/>
    <dgm:cxn modelId="{FB8FF9B5-EE1A-4793-B5A2-1CBC2AFC315F}" type="presParOf" srcId="{2712E58D-0539-43FC-AD12-3A46A15AB5E4}" destId="{336C90F7-266F-4994-9074-7755864625BD}" srcOrd="1" destOrd="0" presId="urn:microsoft.com/office/officeart/2008/layout/NameandTitleOrganizationalChart"/>
    <dgm:cxn modelId="{1EE66206-2F9F-4AF6-8D83-4625D9309B8D}" type="presParOf" srcId="{336C90F7-266F-4994-9074-7755864625BD}" destId="{6DCA4A5C-AA66-4ABA-A4E4-1C65AC12BA85}" srcOrd="0" destOrd="0" presId="urn:microsoft.com/office/officeart/2008/layout/NameandTitleOrganizationalChart"/>
    <dgm:cxn modelId="{624532DB-AD66-4FE4-8358-229948FBFDF1}" type="presParOf" srcId="{336C90F7-266F-4994-9074-7755864625BD}" destId="{D066B10E-BCEA-4517-A7EB-85B968670E03}" srcOrd="1" destOrd="0" presId="urn:microsoft.com/office/officeart/2008/layout/NameandTitleOrganizationalChart"/>
    <dgm:cxn modelId="{3166E1F9-702F-4F58-9576-3B2D958EA5E4}" type="presParOf" srcId="{D066B10E-BCEA-4517-A7EB-85B968670E03}" destId="{E47C1F0A-F6C9-4E47-9568-47A8C3C062F2}" srcOrd="0" destOrd="0" presId="urn:microsoft.com/office/officeart/2008/layout/NameandTitleOrganizationalChart"/>
    <dgm:cxn modelId="{F028F094-5769-487F-99B2-FC4A50717903}" type="presParOf" srcId="{E47C1F0A-F6C9-4E47-9568-47A8C3C062F2}" destId="{2CA35493-D77D-469B-AA9F-987E59771542}" srcOrd="0" destOrd="0" presId="urn:microsoft.com/office/officeart/2008/layout/NameandTitleOrganizationalChart"/>
    <dgm:cxn modelId="{D0ECB20B-48BA-4EAC-BBAE-E50162A56662}" type="presParOf" srcId="{E47C1F0A-F6C9-4E47-9568-47A8C3C062F2}" destId="{8BB4C95B-91D9-4096-8F65-0A9B24C6AAF7}" srcOrd="1" destOrd="0" presId="urn:microsoft.com/office/officeart/2008/layout/NameandTitleOrganizationalChart"/>
    <dgm:cxn modelId="{3139C3B7-3C17-4517-AE3B-001780F7F3D4}" type="presParOf" srcId="{E47C1F0A-F6C9-4E47-9568-47A8C3C062F2}" destId="{DF86D2D7-F9B4-45EE-A678-8DBD7CF681EF}" srcOrd="2" destOrd="0" presId="urn:microsoft.com/office/officeart/2008/layout/NameandTitleOrganizationalChart"/>
    <dgm:cxn modelId="{69E1C66E-91B7-4A1C-B1DD-43582CD400BA}" type="presParOf" srcId="{D066B10E-BCEA-4517-A7EB-85B968670E03}" destId="{46290D05-938E-4ECB-8C67-2ED5E68AC135}" srcOrd="1" destOrd="0" presId="urn:microsoft.com/office/officeart/2008/layout/NameandTitleOrganizationalChart"/>
    <dgm:cxn modelId="{E2F8ACE0-5420-409E-AF10-A33599C845D2}" type="presParOf" srcId="{46290D05-938E-4ECB-8C67-2ED5E68AC135}" destId="{7F1903FB-DFA0-4C1C-85D1-B71CE040AC86}" srcOrd="0" destOrd="0" presId="urn:microsoft.com/office/officeart/2008/layout/NameandTitleOrganizationalChart"/>
    <dgm:cxn modelId="{12798821-151B-4D45-B7F8-F2A953FFF015}" type="presParOf" srcId="{46290D05-938E-4ECB-8C67-2ED5E68AC135}" destId="{0EF2064A-C08E-4D17-BFE8-77CB77AB7EF4}" srcOrd="1" destOrd="0" presId="urn:microsoft.com/office/officeart/2008/layout/NameandTitleOrganizationalChart"/>
    <dgm:cxn modelId="{922A1485-8632-46DB-B52F-0097B12A1A0C}" type="presParOf" srcId="{0EF2064A-C08E-4D17-BFE8-77CB77AB7EF4}" destId="{EFA42A03-F07A-4A2E-9305-BCF38C8E3D8F}" srcOrd="0" destOrd="0" presId="urn:microsoft.com/office/officeart/2008/layout/NameandTitleOrganizationalChart"/>
    <dgm:cxn modelId="{81489248-2BEB-4FFC-8FEA-8519FBC284CD}" type="presParOf" srcId="{EFA42A03-F07A-4A2E-9305-BCF38C8E3D8F}" destId="{0B5BFD11-5EF8-4DD5-A087-EBF98B61FFFB}" srcOrd="0" destOrd="0" presId="urn:microsoft.com/office/officeart/2008/layout/NameandTitleOrganizationalChart"/>
    <dgm:cxn modelId="{1D6FEC84-429D-4950-821A-7EAF31595738}" type="presParOf" srcId="{EFA42A03-F07A-4A2E-9305-BCF38C8E3D8F}" destId="{7C6CE6EC-F6EC-4D08-82DD-E3D82FCE7106}" srcOrd="1" destOrd="0" presId="urn:microsoft.com/office/officeart/2008/layout/NameandTitleOrganizationalChart"/>
    <dgm:cxn modelId="{60E38410-F33C-47CE-A1E7-2A1781E9ECBF}" type="presParOf" srcId="{EFA42A03-F07A-4A2E-9305-BCF38C8E3D8F}" destId="{B3FC0B4C-076A-45B1-BA50-EC9C6678A08D}" srcOrd="2" destOrd="0" presId="urn:microsoft.com/office/officeart/2008/layout/NameandTitleOrganizationalChart"/>
    <dgm:cxn modelId="{8044D45A-2146-4CC9-9137-DCF26AFE68F5}" type="presParOf" srcId="{0EF2064A-C08E-4D17-BFE8-77CB77AB7EF4}" destId="{BC4C731F-A189-434B-B04C-14DA180A62D1}" srcOrd="1" destOrd="0" presId="urn:microsoft.com/office/officeart/2008/layout/NameandTitleOrganizationalChart"/>
    <dgm:cxn modelId="{FA7D12C0-5BE4-4234-AC6E-8F2283888FAD}" type="presParOf" srcId="{0EF2064A-C08E-4D17-BFE8-77CB77AB7EF4}" destId="{DA9DEEE3-92CE-48B4-9ACB-357EDAC02C37}" srcOrd="2" destOrd="0" presId="urn:microsoft.com/office/officeart/2008/layout/NameandTitleOrganizationalChart"/>
    <dgm:cxn modelId="{36B950A6-0964-46A4-8775-88945F43D6A7}" type="presParOf" srcId="{D066B10E-BCEA-4517-A7EB-85B968670E03}" destId="{0D53FAE2-6409-4322-8DF0-0DB5CCCA0C25}" srcOrd="2" destOrd="0" presId="urn:microsoft.com/office/officeart/2008/layout/NameandTitleOrganizationalChart"/>
    <dgm:cxn modelId="{9526FEC8-AF4E-42DD-A06D-FEA561D5E2AC}" type="presParOf" srcId="{336C90F7-266F-4994-9074-7755864625BD}" destId="{5EED72F2-45E8-40A9-A586-9F30F04BE6E4}" srcOrd="2" destOrd="0" presId="urn:microsoft.com/office/officeart/2008/layout/NameandTitleOrganizationalChart"/>
    <dgm:cxn modelId="{4ACC8ACA-52D3-4BE0-B7A2-9614A74A64F2}" type="presParOf" srcId="{336C90F7-266F-4994-9074-7755864625BD}" destId="{2C0BC1A3-A7B4-4273-B00A-9EE37644FE94}" srcOrd="3" destOrd="0" presId="urn:microsoft.com/office/officeart/2008/layout/NameandTitleOrganizationalChart"/>
    <dgm:cxn modelId="{3DD3E3CA-169F-4597-9A3A-9B1CD394C2AB}" type="presParOf" srcId="{2C0BC1A3-A7B4-4273-B00A-9EE37644FE94}" destId="{1527974E-C583-439E-9053-25AE6F04FE7D}" srcOrd="0" destOrd="0" presId="urn:microsoft.com/office/officeart/2008/layout/NameandTitleOrganizationalChart"/>
    <dgm:cxn modelId="{FC57A64C-F8CD-40C3-B0EE-472C43852D9E}" type="presParOf" srcId="{1527974E-C583-439E-9053-25AE6F04FE7D}" destId="{F2CF47BF-F102-4133-9BF4-FFA305865756}" srcOrd="0" destOrd="0" presId="urn:microsoft.com/office/officeart/2008/layout/NameandTitleOrganizationalChart"/>
    <dgm:cxn modelId="{CE31CAF4-45E7-4CE5-8770-63EB2B3110C4}" type="presParOf" srcId="{1527974E-C583-439E-9053-25AE6F04FE7D}" destId="{0BB918C9-508F-473A-B6B7-94E4F732AD51}" srcOrd="1" destOrd="0" presId="urn:microsoft.com/office/officeart/2008/layout/NameandTitleOrganizationalChart"/>
    <dgm:cxn modelId="{A47DA24C-4934-4B76-B2EC-FFA65451D181}" type="presParOf" srcId="{1527974E-C583-439E-9053-25AE6F04FE7D}" destId="{2D3A07D4-68BE-4789-998E-477F95C68591}" srcOrd="2" destOrd="0" presId="urn:microsoft.com/office/officeart/2008/layout/NameandTitleOrganizationalChart"/>
    <dgm:cxn modelId="{CD70DC25-1786-456B-BBFB-6F21B590BA6F}" type="presParOf" srcId="{2C0BC1A3-A7B4-4273-B00A-9EE37644FE94}" destId="{52EC5846-7730-4CED-AE1F-91D6F39DEAC6}" srcOrd="1" destOrd="0" presId="urn:microsoft.com/office/officeart/2008/layout/NameandTitleOrganizationalChart"/>
    <dgm:cxn modelId="{8278F4CF-BC85-45D8-992C-B170BB9EF70A}" type="presParOf" srcId="{52EC5846-7730-4CED-AE1F-91D6F39DEAC6}" destId="{8C4D8F27-9F87-4582-8CE1-38D0A8E6400C}" srcOrd="0" destOrd="0" presId="urn:microsoft.com/office/officeart/2008/layout/NameandTitleOrganizationalChart"/>
    <dgm:cxn modelId="{E8DCAE0F-D458-4C13-B857-04AE92E7D83A}" type="presParOf" srcId="{52EC5846-7730-4CED-AE1F-91D6F39DEAC6}" destId="{1B4BD2C0-3664-4880-9F61-2C053AE7EF26}" srcOrd="1" destOrd="0" presId="urn:microsoft.com/office/officeart/2008/layout/NameandTitleOrganizationalChart"/>
    <dgm:cxn modelId="{72FB6B83-D7D2-469C-9768-1B49E2BDE886}" type="presParOf" srcId="{1B4BD2C0-3664-4880-9F61-2C053AE7EF26}" destId="{3D799148-40A5-47D3-80DC-64311152F73F}" srcOrd="0" destOrd="0" presId="urn:microsoft.com/office/officeart/2008/layout/NameandTitleOrganizationalChart"/>
    <dgm:cxn modelId="{CCF9BC10-A138-4688-AA79-5865732235D0}" type="presParOf" srcId="{3D799148-40A5-47D3-80DC-64311152F73F}" destId="{46E8F78B-51FD-46B7-BC7D-C408F557B53E}" srcOrd="0" destOrd="0" presId="urn:microsoft.com/office/officeart/2008/layout/NameandTitleOrganizationalChart"/>
    <dgm:cxn modelId="{70001822-EF90-4344-8A31-1E8B13B81194}" type="presParOf" srcId="{3D799148-40A5-47D3-80DC-64311152F73F}" destId="{46757F95-A92A-4D03-807B-A081066C4CDC}" srcOrd="1" destOrd="0" presId="urn:microsoft.com/office/officeart/2008/layout/NameandTitleOrganizationalChart"/>
    <dgm:cxn modelId="{2D571739-D6E2-452F-A3B1-9C3C7A7E061A}" type="presParOf" srcId="{3D799148-40A5-47D3-80DC-64311152F73F}" destId="{453A8E6C-37A0-47B8-AB1A-19489D6C4074}" srcOrd="2" destOrd="0" presId="urn:microsoft.com/office/officeart/2008/layout/NameandTitleOrganizationalChart"/>
    <dgm:cxn modelId="{29757299-BBEE-4500-A29E-F4E35C552CFE}" type="presParOf" srcId="{1B4BD2C0-3664-4880-9F61-2C053AE7EF26}" destId="{A050AA67-00AC-444F-A6F7-3E9EA19FD8D3}" srcOrd="1" destOrd="0" presId="urn:microsoft.com/office/officeart/2008/layout/NameandTitleOrganizationalChart"/>
    <dgm:cxn modelId="{53BFC3B9-E933-4951-8678-E909262F5B75}" type="presParOf" srcId="{1B4BD2C0-3664-4880-9F61-2C053AE7EF26}" destId="{3ECAC771-5B46-4B62-90FB-247CCA7A35E2}" srcOrd="2" destOrd="0" presId="urn:microsoft.com/office/officeart/2008/layout/NameandTitleOrganizationalChart"/>
    <dgm:cxn modelId="{8657435A-75A6-4BC7-8DA7-43E08079FF46}" type="presParOf" srcId="{2C0BC1A3-A7B4-4273-B00A-9EE37644FE94}" destId="{F12AFAEB-6E0C-477F-A6EB-F22D5A0D95F0}" srcOrd="2" destOrd="0" presId="urn:microsoft.com/office/officeart/2008/layout/NameandTitleOrganizationalChart"/>
    <dgm:cxn modelId="{60288F7F-9ACA-4CFF-919E-04A8225B38E2}" type="presParOf" srcId="{336C90F7-266F-4994-9074-7755864625BD}" destId="{EE5B7F84-0417-4A39-9EFE-26394BD3A304}" srcOrd="4" destOrd="0" presId="urn:microsoft.com/office/officeart/2008/layout/NameandTitleOrganizationalChart"/>
    <dgm:cxn modelId="{EAEBFE5E-F5FC-4604-95D7-7416D5E454D5}" type="presParOf" srcId="{336C90F7-266F-4994-9074-7755864625BD}" destId="{3CBC142A-7294-4148-8D54-80279E60C2BD}" srcOrd="5" destOrd="0" presId="urn:microsoft.com/office/officeart/2008/layout/NameandTitleOrganizationalChart"/>
    <dgm:cxn modelId="{BA015176-845F-42A5-8180-DAC749CEFF14}" type="presParOf" srcId="{3CBC142A-7294-4148-8D54-80279E60C2BD}" destId="{38B23800-758C-45AD-A233-35624483B3DC}" srcOrd="0" destOrd="0" presId="urn:microsoft.com/office/officeart/2008/layout/NameandTitleOrganizationalChart"/>
    <dgm:cxn modelId="{CED167CB-D61D-4D89-8074-67576CBB1CA5}" type="presParOf" srcId="{38B23800-758C-45AD-A233-35624483B3DC}" destId="{8F5D9811-B20F-459A-B388-08BF10E4B5B6}" srcOrd="0" destOrd="0" presId="urn:microsoft.com/office/officeart/2008/layout/NameandTitleOrganizationalChart"/>
    <dgm:cxn modelId="{1673AC48-9AA5-4584-95FD-9911067C9F46}" type="presParOf" srcId="{38B23800-758C-45AD-A233-35624483B3DC}" destId="{715C0304-F135-4AE1-AD15-08FDFB1E915C}" srcOrd="1" destOrd="0" presId="urn:microsoft.com/office/officeart/2008/layout/NameandTitleOrganizationalChart"/>
    <dgm:cxn modelId="{22CFA9F3-A146-400E-BC9B-F52066B66B7B}" type="presParOf" srcId="{38B23800-758C-45AD-A233-35624483B3DC}" destId="{84140475-3221-4360-AEAE-944A1061F18D}" srcOrd="2" destOrd="0" presId="urn:microsoft.com/office/officeart/2008/layout/NameandTitleOrganizationalChart"/>
    <dgm:cxn modelId="{D975224A-24AC-4614-9794-68C320872DBA}" type="presParOf" srcId="{3CBC142A-7294-4148-8D54-80279E60C2BD}" destId="{9964023D-B8ED-4D33-96AF-B6C93259E8DB}" srcOrd="1" destOrd="0" presId="urn:microsoft.com/office/officeart/2008/layout/NameandTitleOrganizationalChart"/>
    <dgm:cxn modelId="{98CAC028-BA22-4908-8B7A-133DF1017878}" type="presParOf" srcId="{9964023D-B8ED-4D33-96AF-B6C93259E8DB}" destId="{8E68BF4D-714A-45DC-B8E1-64C4A2A30AA0}" srcOrd="0" destOrd="0" presId="urn:microsoft.com/office/officeart/2008/layout/NameandTitleOrganizationalChart"/>
    <dgm:cxn modelId="{30B4C1D0-40AA-4D37-A24A-2B6309903DA6}" type="presParOf" srcId="{9964023D-B8ED-4D33-96AF-B6C93259E8DB}" destId="{63ED915A-920B-4CE3-9AFB-CCD1C794BE64}" srcOrd="1" destOrd="0" presId="urn:microsoft.com/office/officeart/2008/layout/NameandTitleOrganizationalChart"/>
    <dgm:cxn modelId="{812BE505-827F-4994-B438-AF7354296CCF}" type="presParOf" srcId="{63ED915A-920B-4CE3-9AFB-CCD1C794BE64}" destId="{D0FF725C-41DE-42C7-884F-41D42A240374}" srcOrd="0" destOrd="0" presId="urn:microsoft.com/office/officeart/2008/layout/NameandTitleOrganizationalChart"/>
    <dgm:cxn modelId="{CB106964-0325-4A44-9504-F45232E19422}" type="presParOf" srcId="{D0FF725C-41DE-42C7-884F-41D42A240374}" destId="{E65D8F9E-62E4-45D2-A695-AC0F7B70FDFB}" srcOrd="0" destOrd="0" presId="urn:microsoft.com/office/officeart/2008/layout/NameandTitleOrganizationalChart"/>
    <dgm:cxn modelId="{C2DBB853-1EF9-4939-B7F4-C26FE5E71494}" type="presParOf" srcId="{D0FF725C-41DE-42C7-884F-41D42A240374}" destId="{C974AA7E-3F4B-455F-81FF-8CB4CE204D47}" srcOrd="1" destOrd="0" presId="urn:microsoft.com/office/officeart/2008/layout/NameandTitleOrganizationalChart"/>
    <dgm:cxn modelId="{45871887-F370-45DE-8EE9-D9EEAB154CD7}" type="presParOf" srcId="{D0FF725C-41DE-42C7-884F-41D42A240374}" destId="{655B4766-0749-40DB-B40D-72C44D958332}" srcOrd="2" destOrd="0" presId="urn:microsoft.com/office/officeart/2008/layout/NameandTitleOrganizationalChart"/>
    <dgm:cxn modelId="{4893DF39-BB07-484D-9FAB-E9A252AFA96C}" type="presParOf" srcId="{63ED915A-920B-4CE3-9AFB-CCD1C794BE64}" destId="{34A6D9DF-C6B8-4D15-BF58-C51628D6FB8B}" srcOrd="1" destOrd="0" presId="urn:microsoft.com/office/officeart/2008/layout/NameandTitleOrganizationalChart"/>
    <dgm:cxn modelId="{2B067907-1772-4624-8FC4-11ACE4980048}" type="presParOf" srcId="{63ED915A-920B-4CE3-9AFB-CCD1C794BE64}" destId="{06EDA7BC-4FE4-4108-8F68-CC5A9D7B483E}" srcOrd="2" destOrd="0" presId="urn:microsoft.com/office/officeart/2008/layout/NameandTitleOrganizationalChart"/>
    <dgm:cxn modelId="{F4C134C1-125C-488D-8436-E976CE35D3FA}" type="presParOf" srcId="{3CBC142A-7294-4148-8D54-80279E60C2BD}" destId="{C1CD2920-2478-4B18-8936-8B432433053C}" srcOrd="2" destOrd="0" presId="urn:microsoft.com/office/officeart/2008/layout/NameandTitleOrganizationalChart"/>
    <dgm:cxn modelId="{D8912A6D-6F47-4844-BCF7-7DB329DCA9E7}" type="presParOf" srcId="{336C90F7-266F-4994-9074-7755864625BD}" destId="{FB8A89D5-A889-415D-BFF5-2EE1D6F06261}" srcOrd="6" destOrd="0" presId="urn:microsoft.com/office/officeart/2008/layout/NameandTitleOrganizationalChart"/>
    <dgm:cxn modelId="{97B6F3DF-32A1-4A37-9CFD-E29DD37257F7}" type="presParOf" srcId="{336C90F7-266F-4994-9074-7755864625BD}" destId="{B0DFB0AD-0FB5-4B51-84BF-066DE154138E}" srcOrd="7" destOrd="0" presId="urn:microsoft.com/office/officeart/2008/layout/NameandTitleOrganizationalChart"/>
    <dgm:cxn modelId="{B4D7DACE-1C17-4F58-81ED-1D180F788F24}" type="presParOf" srcId="{B0DFB0AD-0FB5-4B51-84BF-066DE154138E}" destId="{9EF230CE-9207-4836-B6C2-3A19674A2A06}" srcOrd="0" destOrd="0" presId="urn:microsoft.com/office/officeart/2008/layout/NameandTitleOrganizationalChart"/>
    <dgm:cxn modelId="{56D62E2C-8DD5-4302-82C3-6F8DFE227256}" type="presParOf" srcId="{9EF230CE-9207-4836-B6C2-3A19674A2A06}" destId="{2BAF2D62-C105-4A24-876E-FDD490AF422E}" srcOrd="0" destOrd="0" presId="urn:microsoft.com/office/officeart/2008/layout/NameandTitleOrganizationalChart"/>
    <dgm:cxn modelId="{04F07B6E-27FD-4216-A6C4-0CD17A20E565}" type="presParOf" srcId="{9EF230CE-9207-4836-B6C2-3A19674A2A06}" destId="{71B8CB23-9044-4ECA-B48E-4A8530D0701A}" srcOrd="1" destOrd="0" presId="urn:microsoft.com/office/officeart/2008/layout/NameandTitleOrganizationalChart"/>
    <dgm:cxn modelId="{4C5CCEE9-6ACA-4F06-8750-F875C1EE3E66}" type="presParOf" srcId="{9EF230CE-9207-4836-B6C2-3A19674A2A06}" destId="{5A556942-D13D-4F51-8972-B09930264954}" srcOrd="2" destOrd="0" presId="urn:microsoft.com/office/officeart/2008/layout/NameandTitleOrganizationalChart"/>
    <dgm:cxn modelId="{AD36A959-A483-4284-9E51-C86426925A0C}" type="presParOf" srcId="{B0DFB0AD-0FB5-4B51-84BF-066DE154138E}" destId="{41AD34E9-5FBA-4668-BCA4-DE538DB820DF}" srcOrd="1" destOrd="0" presId="urn:microsoft.com/office/officeart/2008/layout/NameandTitleOrganizationalChart"/>
    <dgm:cxn modelId="{84BA026A-DD1C-41CA-AA34-67B72A18D226}" type="presParOf" srcId="{41AD34E9-5FBA-4668-BCA4-DE538DB820DF}" destId="{B0249CBC-CCB6-46A1-B22C-7E52EAABB6FE}" srcOrd="0" destOrd="0" presId="urn:microsoft.com/office/officeart/2008/layout/NameandTitleOrganizationalChart"/>
    <dgm:cxn modelId="{F7037641-A39D-46BE-9D99-673E465DFFE2}" type="presParOf" srcId="{41AD34E9-5FBA-4668-BCA4-DE538DB820DF}" destId="{3FDC6803-43B9-46A3-AF03-06D48B3B3E31}" srcOrd="1" destOrd="0" presId="urn:microsoft.com/office/officeart/2008/layout/NameandTitleOrganizationalChart"/>
    <dgm:cxn modelId="{A29A9C70-BE23-432D-91E8-83B90D1525D5}" type="presParOf" srcId="{3FDC6803-43B9-46A3-AF03-06D48B3B3E31}" destId="{DD35882B-75B6-411A-8E56-EB092444DF6F}" srcOrd="0" destOrd="0" presId="urn:microsoft.com/office/officeart/2008/layout/NameandTitleOrganizationalChart"/>
    <dgm:cxn modelId="{AD729779-1F14-4F08-A372-7D9E203D136A}" type="presParOf" srcId="{DD35882B-75B6-411A-8E56-EB092444DF6F}" destId="{D0796DF0-4701-4F0C-8558-7749FA91BAB9}" srcOrd="0" destOrd="0" presId="urn:microsoft.com/office/officeart/2008/layout/NameandTitleOrganizationalChart"/>
    <dgm:cxn modelId="{EC75A42A-B340-4A5B-9AA3-6B8CD84EC716}" type="presParOf" srcId="{DD35882B-75B6-411A-8E56-EB092444DF6F}" destId="{66D8EA97-43A1-4915-8951-D0B283D5FEAB}" srcOrd="1" destOrd="0" presId="urn:microsoft.com/office/officeart/2008/layout/NameandTitleOrganizationalChart"/>
    <dgm:cxn modelId="{7D3355BF-684D-49CF-8424-17B0F2FFE38A}" type="presParOf" srcId="{DD35882B-75B6-411A-8E56-EB092444DF6F}" destId="{050B4429-C06B-4E4F-9528-4B8DC9DE8745}" srcOrd="2" destOrd="0" presId="urn:microsoft.com/office/officeart/2008/layout/NameandTitleOrganizationalChart"/>
    <dgm:cxn modelId="{FFE781A3-5707-43F5-A91E-0F074B62BE6B}" type="presParOf" srcId="{3FDC6803-43B9-46A3-AF03-06D48B3B3E31}" destId="{FEDB9B67-EEE4-445D-A6E8-52F31A8FB7BB}" srcOrd="1" destOrd="0" presId="urn:microsoft.com/office/officeart/2008/layout/NameandTitleOrganizationalChart"/>
    <dgm:cxn modelId="{3BC91CAE-ED90-4D6A-8C08-1AD3A1CC21B3}" type="presParOf" srcId="{3FDC6803-43B9-46A3-AF03-06D48B3B3E31}" destId="{E2F46CAF-361B-4DA9-9A54-12303E191639}" srcOrd="2" destOrd="0" presId="urn:microsoft.com/office/officeart/2008/layout/NameandTitleOrganizationalChart"/>
    <dgm:cxn modelId="{2CEF4060-A0C2-423C-AABD-A32ADF1F7DBB}" type="presParOf" srcId="{B0DFB0AD-0FB5-4B51-84BF-066DE154138E}" destId="{1CFE8387-EAD8-4E0F-BC6B-EA43CD2C4D60}" srcOrd="2" destOrd="0" presId="urn:microsoft.com/office/officeart/2008/layout/NameandTitleOrganizationalChart"/>
    <dgm:cxn modelId="{DAA844E8-75E0-4E1E-9E46-432B142A8F3C}" type="presParOf" srcId="{2712E58D-0539-43FC-AD12-3A46A15AB5E4}" destId="{A5812EC3-148A-4181-811B-0B0273ED5D7D}"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19704-89DB-4B11-8233-5EFAFDCD390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pl-PL"/>
        </a:p>
      </dgm:t>
    </dgm:pt>
    <dgm:pt modelId="{07D38B8F-77CF-413B-AB75-24E0AB2EE7FE}">
      <dgm:prSet phldrT="[Tekst]" custT="1"/>
      <dgm:spPr/>
      <dgm:t>
        <a:bodyPr/>
        <a:lstStyle/>
        <a:p>
          <a:r>
            <a:rPr lang="pl-PL" sz="2400" dirty="0" smtClean="0">
              <a:latin typeface="Segoe UI" panose="020B0502040204020203" pitchFamily="34" charset="0"/>
              <a:cs typeface="Segoe UI" panose="020B0502040204020203" pitchFamily="34" charset="0"/>
            </a:rPr>
            <a:t>Plan wydatków na 2025 rok –</a:t>
          </a:r>
        </a:p>
        <a:p>
          <a:r>
            <a:rPr lang="pl-PL" sz="2400" i="0" dirty="0" smtClean="0">
              <a:latin typeface="Segoe UI" panose="020B0502040204020203" pitchFamily="34" charset="0"/>
              <a:cs typeface="Segoe UI" panose="020B0502040204020203" pitchFamily="34" charset="0"/>
            </a:rPr>
            <a:t>1.087.246.819 zł</a:t>
          </a:r>
          <a:endParaRPr lang="pl-PL" sz="2400" i="0" dirty="0">
            <a:latin typeface="Segoe UI" panose="020B0502040204020203" pitchFamily="34" charset="0"/>
            <a:cs typeface="Segoe UI" panose="020B0502040204020203" pitchFamily="34" charset="0"/>
          </a:endParaRPr>
        </a:p>
      </dgm:t>
    </dgm:pt>
    <dgm:pt modelId="{A49C77C2-09E9-48FB-A329-EA22EFA7C9BD}" type="parTrans" cxnId="{BCB95F33-6EA5-4D97-B515-64A5AE6D454B}">
      <dgm:prSet/>
      <dgm:spPr/>
      <dgm:t>
        <a:bodyPr/>
        <a:lstStyle/>
        <a:p>
          <a:endParaRPr lang="pl-PL">
            <a:solidFill>
              <a:srgbClr val="002060"/>
            </a:solidFill>
          </a:endParaRPr>
        </a:p>
      </dgm:t>
    </dgm:pt>
    <dgm:pt modelId="{2F94B922-654E-4335-8BE9-52E02E938703}" type="sibTrans" cxnId="{BCB95F33-6EA5-4D97-B515-64A5AE6D454B}">
      <dgm:prSet/>
      <dgm:spPr/>
      <dgm:t>
        <a:bodyPr/>
        <a:lstStyle/>
        <a:p>
          <a:endParaRPr lang="pl-PL">
            <a:solidFill>
              <a:srgbClr val="002060"/>
            </a:solidFill>
          </a:endParaRPr>
        </a:p>
      </dgm:t>
    </dgm:pt>
    <dgm:pt modelId="{C9C73BA6-12A0-42D5-ACE2-C47D2CF050E7}">
      <dgm:prSet phldrT="[Tekst]" custT="1"/>
      <dgm:spPr/>
      <dgm:t>
        <a:bodyPr/>
        <a:lstStyle/>
        <a:p>
          <a:r>
            <a:rPr lang="pl-PL" sz="1100" dirty="0" smtClean="0">
              <a:latin typeface="Segoe UI" panose="020B0502040204020203" pitchFamily="34" charset="0"/>
              <a:cs typeface="Segoe UI" panose="020B0502040204020203" pitchFamily="34" charset="0"/>
            </a:rPr>
            <a:t>Oświata i wychowanie, Edukacyjna Opieka wychowawcza  (801, 854)</a:t>
          </a:r>
          <a:endParaRPr lang="pl-PL" sz="1100" dirty="0">
            <a:latin typeface="Segoe UI" panose="020B0502040204020203" pitchFamily="34" charset="0"/>
            <a:cs typeface="Segoe UI" panose="020B0502040204020203" pitchFamily="34" charset="0"/>
          </a:endParaRPr>
        </a:p>
      </dgm:t>
    </dgm:pt>
    <dgm:pt modelId="{B21EB36E-2B9B-4A28-8DFF-4951E62D1224}" type="parTrans" cxnId="{B48BAFC5-1916-4551-80E8-73E2C505FA48}">
      <dgm:prSet/>
      <dgm:spPr/>
      <dgm:t>
        <a:bodyPr/>
        <a:lstStyle/>
        <a:p>
          <a:endParaRPr lang="pl-PL">
            <a:solidFill>
              <a:srgbClr val="002060"/>
            </a:solidFill>
          </a:endParaRPr>
        </a:p>
      </dgm:t>
    </dgm:pt>
    <dgm:pt modelId="{49A573AD-E361-417E-9EB2-DBB3D3BC8082}" type="sibTrans" cxnId="{B48BAFC5-1916-4551-80E8-73E2C505FA48}">
      <dgm:prSet/>
      <dgm:spPr/>
      <dgm:t>
        <a:bodyPr/>
        <a:lstStyle/>
        <a:p>
          <a:endParaRPr lang="pl-PL">
            <a:solidFill>
              <a:srgbClr val="002060"/>
            </a:solidFill>
          </a:endParaRPr>
        </a:p>
      </dgm:t>
    </dgm:pt>
    <dgm:pt modelId="{AD01B325-24AF-4DD8-B817-F002C11E7543}">
      <dgm:prSet phldrT="[Tekst]" custT="1"/>
      <dgm:spPr/>
      <dgm:t>
        <a:bodyPr/>
        <a:lstStyle/>
        <a:p>
          <a:r>
            <a:rPr lang="pl-PL" sz="1100" dirty="0" smtClean="0">
              <a:latin typeface="Segoe UI" panose="020B0502040204020203" pitchFamily="34" charset="0"/>
              <a:cs typeface="Segoe UI" panose="020B0502040204020203" pitchFamily="34" charset="0"/>
            </a:rPr>
            <a:t>Polityka i Pomoc społeczna, Ochrona  zdrowia, Rodzina (851. 852, 853, 855)</a:t>
          </a:r>
          <a:endParaRPr lang="pl-PL" sz="1100" dirty="0">
            <a:latin typeface="Segoe UI" panose="020B0502040204020203" pitchFamily="34" charset="0"/>
            <a:cs typeface="Segoe UI" panose="020B0502040204020203" pitchFamily="34" charset="0"/>
          </a:endParaRPr>
        </a:p>
      </dgm:t>
    </dgm:pt>
    <dgm:pt modelId="{C573C0DC-D226-4ECB-95DB-766CFCD65D08}" type="parTrans" cxnId="{C132B440-E512-4151-8D71-8ABEEACD961B}">
      <dgm:prSet/>
      <dgm:spPr/>
      <dgm:t>
        <a:bodyPr/>
        <a:lstStyle/>
        <a:p>
          <a:endParaRPr lang="pl-PL">
            <a:solidFill>
              <a:srgbClr val="002060"/>
            </a:solidFill>
          </a:endParaRPr>
        </a:p>
      </dgm:t>
    </dgm:pt>
    <dgm:pt modelId="{2D5449D7-C9F5-4E27-8478-25A3A0E150DE}" type="sibTrans" cxnId="{C132B440-E512-4151-8D71-8ABEEACD961B}">
      <dgm:prSet/>
      <dgm:spPr/>
      <dgm:t>
        <a:bodyPr/>
        <a:lstStyle/>
        <a:p>
          <a:endParaRPr lang="pl-PL">
            <a:solidFill>
              <a:srgbClr val="002060"/>
            </a:solidFill>
          </a:endParaRPr>
        </a:p>
      </dgm:t>
    </dgm:pt>
    <dgm:pt modelId="{675E0ABB-770E-4126-9D8B-C066053B6B93}">
      <dgm:prSet phldrT="[Tekst]" custT="1"/>
      <dgm:spPr/>
      <dgm:t>
        <a:bodyPr/>
        <a:lstStyle/>
        <a:p>
          <a:r>
            <a:rPr lang="pl-PL" sz="1100" smtClean="0">
              <a:latin typeface="Segoe UI" panose="020B0502040204020203" pitchFamily="34" charset="0"/>
              <a:cs typeface="Segoe UI" panose="020B0502040204020203" pitchFamily="34" charset="0"/>
            </a:rPr>
            <a:t>Transport i łączność (600)</a:t>
          </a:r>
          <a:endParaRPr lang="pl-PL" sz="1100" dirty="0">
            <a:latin typeface="Segoe UI" panose="020B0502040204020203" pitchFamily="34" charset="0"/>
            <a:cs typeface="Segoe UI" panose="020B0502040204020203" pitchFamily="34" charset="0"/>
          </a:endParaRPr>
        </a:p>
      </dgm:t>
    </dgm:pt>
    <dgm:pt modelId="{2D428575-643A-4E6A-A171-7B6BFBF8F772}" type="parTrans" cxnId="{FCB06575-4592-41C9-87AB-901F06F4DDA3}">
      <dgm:prSet/>
      <dgm:spPr/>
      <dgm:t>
        <a:bodyPr/>
        <a:lstStyle/>
        <a:p>
          <a:endParaRPr lang="pl-PL">
            <a:solidFill>
              <a:srgbClr val="002060"/>
            </a:solidFill>
          </a:endParaRPr>
        </a:p>
      </dgm:t>
    </dgm:pt>
    <dgm:pt modelId="{631FF609-A31D-4BD2-8923-DF95DB092D91}" type="sibTrans" cxnId="{FCB06575-4592-41C9-87AB-901F06F4DDA3}">
      <dgm:prSet/>
      <dgm:spPr/>
      <dgm:t>
        <a:bodyPr/>
        <a:lstStyle/>
        <a:p>
          <a:endParaRPr lang="pl-PL">
            <a:solidFill>
              <a:srgbClr val="002060"/>
            </a:solidFill>
          </a:endParaRPr>
        </a:p>
      </dgm:t>
    </dgm:pt>
    <dgm:pt modelId="{7F99A428-1A7C-429D-B35F-11720D5522B3}">
      <dgm:prSet custT="1"/>
      <dgm:spPr/>
      <dgm:t>
        <a:bodyPr/>
        <a:lstStyle/>
        <a:p>
          <a:r>
            <a:rPr lang="pl-PL" sz="1100" smtClean="0">
              <a:latin typeface="Segoe UI" panose="020B0502040204020203" pitchFamily="34" charset="0"/>
              <a:cs typeface="Segoe UI" panose="020B0502040204020203" pitchFamily="34" charset="0"/>
            </a:rPr>
            <a:t>Gospodarka komunalna i ochrona środowiska (900)</a:t>
          </a:r>
          <a:endParaRPr lang="pl-PL" sz="1100" dirty="0">
            <a:latin typeface="Segoe UI" panose="020B0502040204020203" pitchFamily="34" charset="0"/>
            <a:cs typeface="Segoe UI" panose="020B0502040204020203" pitchFamily="34" charset="0"/>
          </a:endParaRPr>
        </a:p>
      </dgm:t>
    </dgm:pt>
    <dgm:pt modelId="{9DAB5463-4AE3-4305-B4F1-C74A470F104F}" type="parTrans" cxnId="{517710C9-6BA5-4101-9A01-5293448A4907}">
      <dgm:prSet/>
      <dgm:spPr/>
      <dgm:t>
        <a:bodyPr/>
        <a:lstStyle/>
        <a:p>
          <a:endParaRPr lang="pl-PL">
            <a:solidFill>
              <a:srgbClr val="002060"/>
            </a:solidFill>
          </a:endParaRPr>
        </a:p>
      </dgm:t>
    </dgm:pt>
    <dgm:pt modelId="{8041FA56-A5BA-47B1-A82C-82AD451FCED1}" type="sibTrans" cxnId="{517710C9-6BA5-4101-9A01-5293448A4907}">
      <dgm:prSet/>
      <dgm:spPr/>
      <dgm:t>
        <a:bodyPr/>
        <a:lstStyle/>
        <a:p>
          <a:endParaRPr lang="pl-PL">
            <a:solidFill>
              <a:srgbClr val="002060"/>
            </a:solidFill>
          </a:endParaRPr>
        </a:p>
      </dgm:t>
    </dgm:pt>
    <dgm:pt modelId="{6BC7A7DC-25B2-43AC-A207-C29AF27C2E58}">
      <dgm:prSet custT="1"/>
      <dgm:spPr/>
      <dgm:t>
        <a:bodyPr/>
        <a:lstStyle/>
        <a:p>
          <a:r>
            <a:rPr lang="pl-PL" sz="1100" smtClean="0">
              <a:latin typeface="Segoe UI" panose="020B0502040204020203" pitchFamily="34" charset="0"/>
              <a:cs typeface="Segoe UI" panose="020B0502040204020203" pitchFamily="34" charset="0"/>
            </a:rPr>
            <a:t>Administracja publiczna (750</a:t>
          </a:r>
          <a:r>
            <a:rPr lang="pl-PL" sz="1100" smtClean="0"/>
            <a:t>)</a:t>
          </a:r>
          <a:endParaRPr lang="pl-PL" sz="1100" dirty="0"/>
        </a:p>
      </dgm:t>
    </dgm:pt>
    <dgm:pt modelId="{088012A6-66C8-4597-A3DD-58BC08EBCF2B}" type="parTrans" cxnId="{EDA204D3-3907-4529-AF7B-0325489D8029}">
      <dgm:prSet/>
      <dgm:spPr/>
      <dgm:t>
        <a:bodyPr/>
        <a:lstStyle/>
        <a:p>
          <a:endParaRPr lang="pl-PL">
            <a:solidFill>
              <a:srgbClr val="002060"/>
            </a:solidFill>
          </a:endParaRPr>
        </a:p>
      </dgm:t>
    </dgm:pt>
    <dgm:pt modelId="{8464E4FD-A26C-4742-8C23-17A87AAD4A1E}" type="sibTrans" cxnId="{EDA204D3-3907-4529-AF7B-0325489D8029}">
      <dgm:prSet/>
      <dgm:spPr/>
      <dgm:t>
        <a:bodyPr/>
        <a:lstStyle/>
        <a:p>
          <a:endParaRPr lang="pl-PL">
            <a:solidFill>
              <a:srgbClr val="002060"/>
            </a:solidFill>
          </a:endParaRPr>
        </a:p>
      </dgm:t>
    </dgm:pt>
    <dgm:pt modelId="{1B263E83-34CA-4246-8B82-AD7B565D223C}">
      <dgm:prSet custT="1"/>
      <dgm:spPr/>
      <dgm:t>
        <a:bodyPr/>
        <a:lstStyle/>
        <a:p>
          <a:r>
            <a:rPr lang="pl-PL" sz="1100" smtClean="0">
              <a:latin typeface="Segoe UI" panose="020B0502040204020203" pitchFamily="34" charset="0"/>
              <a:cs typeface="Segoe UI" panose="020B0502040204020203" pitchFamily="34" charset="0"/>
            </a:rPr>
            <a:t>Obsługa długu publicznego (757)</a:t>
          </a:r>
          <a:endParaRPr lang="pl-PL" sz="1100" dirty="0">
            <a:latin typeface="Segoe UI" panose="020B0502040204020203" pitchFamily="34" charset="0"/>
            <a:cs typeface="Segoe UI" panose="020B0502040204020203" pitchFamily="34" charset="0"/>
          </a:endParaRPr>
        </a:p>
      </dgm:t>
    </dgm:pt>
    <dgm:pt modelId="{1E9F6B01-00AD-4CAF-AB31-FB6D49FC0AC9}" type="parTrans" cxnId="{4803ADEE-4C00-4748-8231-DBDBC003D433}">
      <dgm:prSet/>
      <dgm:spPr/>
      <dgm:t>
        <a:bodyPr/>
        <a:lstStyle/>
        <a:p>
          <a:endParaRPr lang="pl-PL">
            <a:solidFill>
              <a:srgbClr val="002060"/>
            </a:solidFill>
          </a:endParaRPr>
        </a:p>
      </dgm:t>
    </dgm:pt>
    <dgm:pt modelId="{A002B2A4-BDDE-4372-9603-61286229D357}" type="sibTrans" cxnId="{4803ADEE-4C00-4748-8231-DBDBC003D433}">
      <dgm:prSet/>
      <dgm:spPr/>
      <dgm:t>
        <a:bodyPr/>
        <a:lstStyle/>
        <a:p>
          <a:endParaRPr lang="pl-PL">
            <a:solidFill>
              <a:srgbClr val="002060"/>
            </a:solidFill>
          </a:endParaRPr>
        </a:p>
      </dgm:t>
    </dgm:pt>
    <dgm:pt modelId="{FDBEFF9D-0994-4CCF-85B7-7C4D60C21E0D}">
      <dgm:prSet custT="1"/>
      <dgm:spPr/>
      <dgm:t>
        <a:bodyPr/>
        <a:lstStyle/>
        <a:p>
          <a:r>
            <a:rPr lang="pl-PL" sz="1100" smtClean="0">
              <a:latin typeface="Segoe UI" panose="020B0502040204020203" pitchFamily="34" charset="0"/>
              <a:cs typeface="Segoe UI" panose="020B0502040204020203" pitchFamily="34" charset="0"/>
            </a:rPr>
            <a:t>Gospodarka mieszkaniowa (700)</a:t>
          </a:r>
          <a:endParaRPr lang="pl-PL" sz="1100" dirty="0">
            <a:latin typeface="Segoe UI" panose="020B0502040204020203" pitchFamily="34" charset="0"/>
            <a:cs typeface="Segoe UI" panose="020B0502040204020203" pitchFamily="34" charset="0"/>
          </a:endParaRPr>
        </a:p>
      </dgm:t>
    </dgm:pt>
    <dgm:pt modelId="{9998BD50-BD06-4D59-96A1-5F97CD0FECAD}" type="parTrans" cxnId="{BC70DD3B-C3E5-4E28-B8F7-FDACDAE97D25}">
      <dgm:prSet/>
      <dgm:spPr/>
      <dgm:t>
        <a:bodyPr/>
        <a:lstStyle/>
        <a:p>
          <a:endParaRPr lang="pl-PL">
            <a:solidFill>
              <a:srgbClr val="002060"/>
            </a:solidFill>
          </a:endParaRPr>
        </a:p>
      </dgm:t>
    </dgm:pt>
    <dgm:pt modelId="{ED960382-A00C-497B-8BE1-E16BFFF125ED}" type="sibTrans" cxnId="{BC70DD3B-C3E5-4E28-B8F7-FDACDAE97D25}">
      <dgm:prSet/>
      <dgm:spPr/>
      <dgm:t>
        <a:bodyPr/>
        <a:lstStyle/>
        <a:p>
          <a:endParaRPr lang="pl-PL">
            <a:solidFill>
              <a:srgbClr val="002060"/>
            </a:solidFill>
          </a:endParaRPr>
        </a:p>
      </dgm:t>
    </dgm:pt>
    <dgm:pt modelId="{24CCBC4C-2DAE-43DE-B626-FA19663A4416}">
      <dgm:prSet custT="1"/>
      <dgm:spPr/>
      <dgm:t>
        <a:bodyPr/>
        <a:lstStyle/>
        <a:p>
          <a:r>
            <a:rPr lang="pl-PL" sz="1000" dirty="0" smtClean="0">
              <a:latin typeface="Segoe UI" panose="020B0502040204020203" pitchFamily="34" charset="0"/>
              <a:cs typeface="Segoe UI" panose="020B0502040204020203" pitchFamily="34" charset="0"/>
            </a:rPr>
            <a:t>Obrona narodowa, Bezpieczeństwo publiczne i ochrona przeciwpożarowa (752,754</a:t>
          </a:r>
          <a:r>
            <a:rPr lang="pl-PL" sz="1000" dirty="0" smtClean="0"/>
            <a:t>)</a:t>
          </a:r>
          <a:endParaRPr lang="pl-PL" sz="1000" dirty="0"/>
        </a:p>
      </dgm:t>
    </dgm:pt>
    <dgm:pt modelId="{09DC05D8-5080-40F8-AB2F-57E473DF5E48}" type="parTrans" cxnId="{1B9C3FC1-2587-4104-8E98-767788BF2F48}">
      <dgm:prSet/>
      <dgm:spPr/>
      <dgm:t>
        <a:bodyPr/>
        <a:lstStyle/>
        <a:p>
          <a:endParaRPr lang="pl-PL">
            <a:solidFill>
              <a:srgbClr val="002060"/>
            </a:solidFill>
          </a:endParaRPr>
        </a:p>
      </dgm:t>
    </dgm:pt>
    <dgm:pt modelId="{FCCA82C0-74C6-4C4E-A534-EC8E2176474A}" type="sibTrans" cxnId="{1B9C3FC1-2587-4104-8E98-767788BF2F48}">
      <dgm:prSet/>
      <dgm:spPr/>
      <dgm:t>
        <a:bodyPr/>
        <a:lstStyle/>
        <a:p>
          <a:endParaRPr lang="pl-PL">
            <a:solidFill>
              <a:srgbClr val="002060"/>
            </a:solidFill>
          </a:endParaRPr>
        </a:p>
      </dgm:t>
    </dgm:pt>
    <dgm:pt modelId="{3E18B579-DFA0-41A6-9480-8341BB9308F7}">
      <dgm:prSet custT="1"/>
      <dgm:spPr/>
      <dgm:t>
        <a:bodyPr/>
        <a:lstStyle/>
        <a:p>
          <a:r>
            <a:rPr lang="pl-PL" sz="1100" smtClean="0">
              <a:latin typeface="Segoe UI" panose="020B0502040204020203" pitchFamily="34" charset="0"/>
              <a:cs typeface="Segoe UI" panose="020B0502040204020203" pitchFamily="34" charset="0"/>
            </a:rPr>
            <a:t>Kultura i ochrona dziedzictwa narodowego (921)</a:t>
          </a:r>
          <a:endParaRPr lang="pl-PL" sz="1100" dirty="0">
            <a:latin typeface="Segoe UI" panose="020B0502040204020203" pitchFamily="34" charset="0"/>
            <a:cs typeface="Segoe UI" panose="020B0502040204020203" pitchFamily="34" charset="0"/>
          </a:endParaRPr>
        </a:p>
      </dgm:t>
    </dgm:pt>
    <dgm:pt modelId="{24477CBF-9E2F-4DB6-8053-C2A89A1B996B}" type="parTrans" cxnId="{403B08DD-2451-49F3-A409-3C614E8D4EF7}">
      <dgm:prSet/>
      <dgm:spPr/>
      <dgm:t>
        <a:bodyPr/>
        <a:lstStyle/>
        <a:p>
          <a:endParaRPr lang="pl-PL">
            <a:solidFill>
              <a:srgbClr val="002060"/>
            </a:solidFill>
          </a:endParaRPr>
        </a:p>
      </dgm:t>
    </dgm:pt>
    <dgm:pt modelId="{4B4B0BF1-0A4A-4161-A041-6A43C4A1434E}" type="sibTrans" cxnId="{403B08DD-2451-49F3-A409-3C614E8D4EF7}">
      <dgm:prSet/>
      <dgm:spPr/>
      <dgm:t>
        <a:bodyPr/>
        <a:lstStyle/>
        <a:p>
          <a:endParaRPr lang="pl-PL">
            <a:solidFill>
              <a:srgbClr val="002060"/>
            </a:solidFill>
          </a:endParaRPr>
        </a:p>
      </dgm:t>
    </dgm:pt>
    <dgm:pt modelId="{354B4258-3701-4119-91EF-50D8A78DF87F}">
      <dgm:prSet custT="1"/>
      <dgm:spPr/>
      <dgm:t>
        <a:bodyPr/>
        <a:lstStyle/>
        <a:p>
          <a:r>
            <a:rPr lang="pl-PL" sz="1100" smtClean="0">
              <a:latin typeface="Segoe UI" panose="020B0502040204020203" pitchFamily="34" charset="0"/>
              <a:cs typeface="Segoe UI" panose="020B0502040204020203" pitchFamily="34" charset="0"/>
            </a:rPr>
            <a:t>Kultura fizyczna, Turystyka (926, 630)</a:t>
          </a:r>
          <a:endParaRPr lang="pl-PL" sz="1100" dirty="0">
            <a:latin typeface="Segoe UI" panose="020B0502040204020203" pitchFamily="34" charset="0"/>
            <a:cs typeface="Segoe UI" panose="020B0502040204020203" pitchFamily="34" charset="0"/>
          </a:endParaRPr>
        </a:p>
      </dgm:t>
    </dgm:pt>
    <dgm:pt modelId="{60B1A0F6-7860-4508-BE9D-4BE51A1B94F6}" type="parTrans" cxnId="{FD44F285-B731-42EA-A76D-FA4C29BC4FF2}">
      <dgm:prSet/>
      <dgm:spPr/>
      <dgm:t>
        <a:bodyPr/>
        <a:lstStyle/>
        <a:p>
          <a:endParaRPr lang="pl-PL">
            <a:solidFill>
              <a:srgbClr val="002060"/>
            </a:solidFill>
          </a:endParaRPr>
        </a:p>
      </dgm:t>
    </dgm:pt>
    <dgm:pt modelId="{3DC489F8-85B0-469B-98E6-1EE0C4AA9EA8}" type="sibTrans" cxnId="{FD44F285-B731-42EA-A76D-FA4C29BC4FF2}">
      <dgm:prSet/>
      <dgm:spPr/>
      <dgm:t>
        <a:bodyPr/>
        <a:lstStyle/>
        <a:p>
          <a:endParaRPr lang="pl-PL">
            <a:solidFill>
              <a:srgbClr val="002060"/>
            </a:solidFill>
          </a:endParaRPr>
        </a:p>
      </dgm:t>
    </dgm:pt>
    <dgm:pt modelId="{87D26407-5DDC-4383-95D7-B3F1A582DF9E}">
      <dgm:prSet custT="1"/>
      <dgm:spPr/>
      <dgm:t>
        <a:bodyPr/>
        <a:lstStyle/>
        <a:p>
          <a:r>
            <a:rPr lang="pl-PL" sz="1200" dirty="0" smtClean="0">
              <a:latin typeface="Segoe UI" panose="020B0502040204020203" pitchFamily="34" charset="0"/>
              <a:cs typeface="Segoe UI" panose="020B0502040204020203" pitchFamily="34" charset="0"/>
            </a:rPr>
            <a:t>461.670.447 zł</a:t>
          </a:r>
          <a:endParaRPr lang="pl-PL" sz="1200" dirty="0">
            <a:latin typeface="Segoe UI" panose="020B0502040204020203" pitchFamily="34" charset="0"/>
            <a:cs typeface="Segoe UI" panose="020B0502040204020203" pitchFamily="34" charset="0"/>
          </a:endParaRPr>
        </a:p>
      </dgm:t>
    </dgm:pt>
    <dgm:pt modelId="{F917F437-F446-4A78-AB65-BBE4ED8E555C}" type="parTrans" cxnId="{C5B8C688-49D1-4296-B0E4-2B863157BF33}">
      <dgm:prSet/>
      <dgm:spPr/>
      <dgm:t>
        <a:bodyPr/>
        <a:lstStyle/>
        <a:p>
          <a:endParaRPr lang="pl-PL">
            <a:solidFill>
              <a:srgbClr val="002060"/>
            </a:solidFill>
          </a:endParaRPr>
        </a:p>
      </dgm:t>
    </dgm:pt>
    <dgm:pt modelId="{64BCA6A7-40E8-4675-9CCA-5E0F96B08AE4}" type="sibTrans" cxnId="{C5B8C688-49D1-4296-B0E4-2B863157BF33}">
      <dgm:prSet/>
      <dgm:spPr/>
      <dgm:t>
        <a:bodyPr/>
        <a:lstStyle/>
        <a:p>
          <a:endParaRPr lang="pl-PL">
            <a:solidFill>
              <a:srgbClr val="002060"/>
            </a:solidFill>
          </a:endParaRPr>
        </a:p>
      </dgm:t>
    </dgm:pt>
    <dgm:pt modelId="{8B7B1D35-4FAE-40F4-A5AC-1D9065D387A3}">
      <dgm:prSet custT="1"/>
      <dgm:spPr/>
      <dgm:t>
        <a:bodyPr/>
        <a:lstStyle/>
        <a:p>
          <a:r>
            <a:rPr lang="pl-PL" sz="1200" dirty="0" smtClean="0">
              <a:latin typeface="Segoe UI" panose="020B0502040204020203" pitchFamily="34" charset="0"/>
              <a:cs typeface="Segoe UI" panose="020B0502040204020203" pitchFamily="34" charset="0"/>
            </a:rPr>
            <a:t>145.483.268 zł</a:t>
          </a:r>
          <a:endParaRPr lang="pl-PL" sz="1200" dirty="0">
            <a:latin typeface="Segoe UI" panose="020B0502040204020203" pitchFamily="34" charset="0"/>
            <a:cs typeface="Segoe UI" panose="020B0502040204020203" pitchFamily="34" charset="0"/>
          </a:endParaRPr>
        </a:p>
      </dgm:t>
    </dgm:pt>
    <dgm:pt modelId="{310BE4EE-D633-4F64-8501-6DD0EB23F39B}" type="parTrans" cxnId="{E452B7CA-DE41-460F-BAEA-22946552963E}">
      <dgm:prSet/>
      <dgm:spPr/>
      <dgm:t>
        <a:bodyPr/>
        <a:lstStyle/>
        <a:p>
          <a:endParaRPr lang="pl-PL">
            <a:solidFill>
              <a:srgbClr val="002060"/>
            </a:solidFill>
          </a:endParaRPr>
        </a:p>
      </dgm:t>
    </dgm:pt>
    <dgm:pt modelId="{3609AB86-8A25-4CD1-8AE1-FDFDFE453C8A}" type="sibTrans" cxnId="{E452B7CA-DE41-460F-BAEA-22946552963E}">
      <dgm:prSet/>
      <dgm:spPr/>
      <dgm:t>
        <a:bodyPr/>
        <a:lstStyle/>
        <a:p>
          <a:endParaRPr lang="pl-PL">
            <a:solidFill>
              <a:srgbClr val="002060"/>
            </a:solidFill>
          </a:endParaRPr>
        </a:p>
      </dgm:t>
    </dgm:pt>
    <dgm:pt modelId="{E93CACA3-4C9D-4BC8-8D2E-D50557A1EFB4}">
      <dgm:prSet custT="1"/>
      <dgm:spPr/>
      <dgm:t>
        <a:bodyPr/>
        <a:lstStyle/>
        <a:p>
          <a:r>
            <a:rPr lang="pl-PL" sz="1200" dirty="0" smtClean="0">
              <a:latin typeface="Segoe UI" panose="020B0502040204020203" pitchFamily="34" charset="0"/>
              <a:cs typeface="Segoe UI" panose="020B0502040204020203" pitchFamily="34" charset="0"/>
            </a:rPr>
            <a:t>115.852.869 zł</a:t>
          </a:r>
          <a:endParaRPr lang="pl-PL" sz="1200" dirty="0">
            <a:latin typeface="Segoe UI" panose="020B0502040204020203" pitchFamily="34" charset="0"/>
            <a:cs typeface="Segoe UI" panose="020B0502040204020203" pitchFamily="34" charset="0"/>
          </a:endParaRPr>
        </a:p>
      </dgm:t>
    </dgm:pt>
    <dgm:pt modelId="{0CD4FD6C-2059-4919-A1E0-1021F0DF5AEC}" type="parTrans" cxnId="{677EA2F1-9CA4-4978-9107-0409303031D2}">
      <dgm:prSet/>
      <dgm:spPr/>
      <dgm:t>
        <a:bodyPr/>
        <a:lstStyle/>
        <a:p>
          <a:endParaRPr lang="pl-PL">
            <a:solidFill>
              <a:srgbClr val="002060"/>
            </a:solidFill>
          </a:endParaRPr>
        </a:p>
      </dgm:t>
    </dgm:pt>
    <dgm:pt modelId="{6A9613FF-56AF-46A7-9723-F258C16E7A10}" type="sibTrans" cxnId="{677EA2F1-9CA4-4978-9107-0409303031D2}">
      <dgm:prSet/>
      <dgm:spPr/>
      <dgm:t>
        <a:bodyPr/>
        <a:lstStyle/>
        <a:p>
          <a:endParaRPr lang="pl-PL">
            <a:solidFill>
              <a:srgbClr val="002060"/>
            </a:solidFill>
          </a:endParaRPr>
        </a:p>
      </dgm:t>
    </dgm:pt>
    <dgm:pt modelId="{16A556F4-0FFC-45CF-A442-AD1BC4C0D737}">
      <dgm:prSet custT="1"/>
      <dgm:spPr/>
      <dgm:t>
        <a:bodyPr/>
        <a:lstStyle/>
        <a:p>
          <a:r>
            <a:rPr lang="pl-PL" sz="1200" dirty="0" smtClean="0">
              <a:latin typeface="Segoe UI" panose="020B0502040204020203" pitchFamily="34" charset="0"/>
              <a:cs typeface="Segoe UI" panose="020B0502040204020203" pitchFamily="34" charset="0"/>
            </a:rPr>
            <a:t>126.472.608 zł</a:t>
          </a:r>
          <a:endParaRPr lang="pl-PL" sz="1200" dirty="0">
            <a:latin typeface="Segoe UI" panose="020B0502040204020203" pitchFamily="34" charset="0"/>
            <a:cs typeface="Segoe UI" panose="020B0502040204020203" pitchFamily="34" charset="0"/>
          </a:endParaRPr>
        </a:p>
      </dgm:t>
    </dgm:pt>
    <dgm:pt modelId="{6B383D29-58FA-4994-B560-AAAE9DBA9259}" type="parTrans" cxnId="{D914980E-DA98-47CE-9927-D1E13E9F8FEA}">
      <dgm:prSet/>
      <dgm:spPr/>
      <dgm:t>
        <a:bodyPr/>
        <a:lstStyle/>
        <a:p>
          <a:endParaRPr lang="pl-PL">
            <a:solidFill>
              <a:srgbClr val="002060"/>
            </a:solidFill>
          </a:endParaRPr>
        </a:p>
      </dgm:t>
    </dgm:pt>
    <dgm:pt modelId="{7AB489E4-DB2F-42CF-908C-42B48025CA7A}" type="sibTrans" cxnId="{D914980E-DA98-47CE-9927-D1E13E9F8FEA}">
      <dgm:prSet/>
      <dgm:spPr/>
      <dgm:t>
        <a:bodyPr/>
        <a:lstStyle/>
        <a:p>
          <a:endParaRPr lang="pl-PL">
            <a:solidFill>
              <a:srgbClr val="002060"/>
            </a:solidFill>
          </a:endParaRPr>
        </a:p>
      </dgm:t>
    </dgm:pt>
    <dgm:pt modelId="{D9ED86AE-7540-469E-9CD0-A327519D09B6}">
      <dgm:prSet custT="1"/>
      <dgm:spPr/>
      <dgm:t>
        <a:bodyPr/>
        <a:lstStyle/>
        <a:p>
          <a:r>
            <a:rPr lang="pl-PL" sz="1200" dirty="0" smtClean="0">
              <a:latin typeface="Segoe UI" panose="020B0502040204020203" pitchFamily="34" charset="0"/>
              <a:cs typeface="Segoe UI" panose="020B0502040204020203" pitchFamily="34" charset="0"/>
            </a:rPr>
            <a:t>79.154.081 zł</a:t>
          </a:r>
          <a:endParaRPr lang="pl-PL" sz="1200" dirty="0">
            <a:latin typeface="Segoe UI" panose="020B0502040204020203" pitchFamily="34" charset="0"/>
            <a:cs typeface="Segoe UI" panose="020B0502040204020203" pitchFamily="34" charset="0"/>
          </a:endParaRPr>
        </a:p>
      </dgm:t>
    </dgm:pt>
    <dgm:pt modelId="{AE7207AE-6576-48F8-8A57-4DC00B95E656}" type="parTrans" cxnId="{EA409035-71A6-45D4-8DAE-E9793471C9BE}">
      <dgm:prSet/>
      <dgm:spPr/>
      <dgm:t>
        <a:bodyPr/>
        <a:lstStyle/>
        <a:p>
          <a:endParaRPr lang="pl-PL">
            <a:solidFill>
              <a:srgbClr val="002060"/>
            </a:solidFill>
          </a:endParaRPr>
        </a:p>
      </dgm:t>
    </dgm:pt>
    <dgm:pt modelId="{9272CC15-07DD-4C93-9EE4-AF3DD82826BA}" type="sibTrans" cxnId="{EA409035-71A6-45D4-8DAE-E9793471C9BE}">
      <dgm:prSet/>
      <dgm:spPr/>
      <dgm:t>
        <a:bodyPr/>
        <a:lstStyle/>
        <a:p>
          <a:endParaRPr lang="pl-PL">
            <a:solidFill>
              <a:srgbClr val="002060"/>
            </a:solidFill>
          </a:endParaRPr>
        </a:p>
      </dgm:t>
    </dgm:pt>
    <dgm:pt modelId="{191F462E-B911-4E31-8AF2-1FD2B6C4D08B}">
      <dgm:prSet custT="1"/>
      <dgm:spPr/>
      <dgm:t>
        <a:bodyPr/>
        <a:lstStyle/>
        <a:p>
          <a:r>
            <a:rPr lang="pl-PL" sz="1200" dirty="0" smtClean="0">
              <a:latin typeface="Segoe UI" panose="020B0502040204020203" pitchFamily="34" charset="0"/>
              <a:cs typeface="Segoe UI" panose="020B0502040204020203" pitchFamily="34" charset="0"/>
            </a:rPr>
            <a:t>31.620.000 zł</a:t>
          </a:r>
          <a:endParaRPr lang="pl-PL" sz="1200" dirty="0">
            <a:latin typeface="Segoe UI" panose="020B0502040204020203" pitchFamily="34" charset="0"/>
            <a:cs typeface="Segoe UI" panose="020B0502040204020203" pitchFamily="34" charset="0"/>
          </a:endParaRPr>
        </a:p>
      </dgm:t>
    </dgm:pt>
    <dgm:pt modelId="{FD96DEDB-8E0E-460E-A724-CD82E7B0A971}" type="parTrans" cxnId="{016EA9A4-256E-4749-8D15-0C14D3CC536D}">
      <dgm:prSet/>
      <dgm:spPr/>
      <dgm:t>
        <a:bodyPr/>
        <a:lstStyle/>
        <a:p>
          <a:endParaRPr lang="pl-PL">
            <a:solidFill>
              <a:srgbClr val="002060"/>
            </a:solidFill>
          </a:endParaRPr>
        </a:p>
      </dgm:t>
    </dgm:pt>
    <dgm:pt modelId="{0CB39058-9F97-4AC9-9890-DA8AC33E18EB}" type="sibTrans" cxnId="{016EA9A4-256E-4749-8D15-0C14D3CC536D}">
      <dgm:prSet/>
      <dgm:spPr/>
      <dgm:t>
        <a:bodyPr/>
        <a:lstStyle/>
        <a:p>
          <a:endParaRPr lang="pl-PL">
            <a:solidFill>
              <a:srgbClr val="002060"/>
            </a:solidFill>
          </a:endParaRPr>
        </a:p>
      </dgm:t>
    </dgm:pt>
    <dgm:pt modelId="{99111346-475F-4CF7-8F91-7D3FC15B9C2B}">
      <dgm:prSet custT="1"/>
      <dgm:spPr/>
      <dgm:t>
        <a:bodyPr/>
        <a:lstStyle/>
        <a:p>
          <a:r>
            <a:rPr lang="pl-PL" sz="1200" dirty="0" smtClean="0">
              <a:latin typeface="Segoe UI" panose="020B0502040204020203" pitchFamily="34" charset="0"/>
              <a:cs typeface="Segoe UI" panose="020B0502040204020203" pitchFamily="34" charset="0"/>
            </a:rPr>
            <a:t>36.839.946 zł </a:t>
          </a:r>
          <a:endParaRPr lang="pl-PL" sz="1200" dirty="0">
            <a:latin typeface="Segoe UI" panose="020B0502040204020203" pitchFamily="34" charset="0"/>
            <a:cs typeface="Segoe UI" panose="020B0502040204020203" pitchFamily="34" charset="0"/>
          </a:endParaRPr>
        </a:p>
      </dgm:t>
    </dgm:pt>
    <dgm:pt modelId="{756BDF20-C33E-4D25-90D6-91A68FA6253A}" type="parTrans" cxnId="{095A440B-4387-452C-9B95-9F90B010CFFF}">
      <dgm:prSet/>
      <dgm:spPr/>
      <dgm:t>
        <a:bodyPr/>
        <a:lstStyle/>
        <a:p>
          <a:endParaRPr lang="pl-PL">
            <a:solidFill>
              <a:srgbClr val="002060"/>
            </a:solidFill>
          </a:endParaRPr>
        </a:p>
      </dgm:t>
    </dgm:pt>
    <dgm:pt modelId="{256742E3-D20A-4F32-9AF3-7A571CCB69EB}" type="sibTrans" cxnId="{095A440B-4387-452C-9B95-9F90B010CFFF}">
      <dgm:prSet/>
      <dgm:spPr/>
      <dgm:t>
        <a:bodyPr/>
        <a:lstStyle/>
        <a:p>
          <a:endParaRPr lang="pl-PL">
            <a:solidFill>
              <a:srgbClr val="002060"/>
            </a:solidFill>
          </a:endParaRPr>
        </a:p>
      </dgm:t>
    </dgm:pt>
    <dgm:pt modelId="{9E91E5EA-9FF1-4C36-B2E0-1AB70F01C350}">
      <dgm:prSet custT="1"/>
      <dgm:spPr/>
      <dgm:t>
        <a:bodyPr/>
        <a:lstStyle/>
        <a:p>
          <a:r>
            <a:rPr lang="pl-PL" sz="1200" dirty="0" smtClean="0">
              <a:latin typeface="Segoe UI" panose="020B0502040204020203" pitchFamily="34" charset="0"/>
              <a:cs typeface="Segoe UI" panose="020B0502040204020203" pitchFamily="34" charset="0"/>
            </a:rPr>
            <a:t>36.955.580 zł</a:t>
          </a:r>
          <a:endParaRPr lang="pl-PL" sz="1200" dirty="0">
            <a:latin typeface="Segoe UI" panose="020B0502040204020203" pitchFamily="34" charset="0"/>
            <a:cs typeface="Segoe UI" panose="020B0502040204020203" pitchFamily="34" charset="0"/>
          </a:endParaRPr>
        </a:p>
      </dgm:t>
    </dgm:pt>
    <dgm:pt modelId="{B61B67DE-B6DF-4413-8086-92901297C25B}" type="parTrans" cxnId="{ADBEA7B6-2FDC-4162-AE9D-F03D4DFA7022}">
      <dgm:prSet/>
      <dgm:spPr/>
      <dgm:t>
        <a:bodyPr/>
        <a:lstStyle/>
        <a:p>
          <a:endParaRPr lang="pl-PL">
            <a:solidFill>
              <a:srgbClr val="002060"/>
            </a:solidFill>
          </a:endParaRPr>
        </a:p>
      </dgm:t>
    </dgm:pt>
    <dgm:pt modelId="{F9405BEE-FEA2-4FAC-BAC2-3306BC4B3801}" type="sibTrans" cxnId="{ADBEA7B6-2FDC-4162-AE9D-F03D4DFA7022}">
      <dgm:prSet/>
      <dgm:spPr/>
      <dgm:t>
        <a:bodyPr/>
        <a:lstStyle/>
        <a:p>
          <a:endParaRPr lang="pl-PL">
            <a:solidFill>
              <a:srgbClr val="002060"/>
            </a:solidFill>
          </a:endParaRPr>
        </a:p>
      </dgm:t>
    </dgm:pt>
    <dgm:pt modelId="{EBAB7BAB-A9A8-4F41-BA7D-68B7BCACA661}">
      <dgm:prSet custT="1"/>
      <dgm:spPr/>
      <dgm:t>
        <a:bodyPr/>
        <a:lstStyle/>
        <a:p>
          <a:r>
            <a:rPr lang="pl-PL" sz="1200" dirty="0" smtClean="0">
              <a:latin typeface="Segoe UI" panose="020B0502040204020203" pitchFamily="34" charset="0"/>
              <a:cs typeface="Segoe UI" panose="020B0502040204020203" pitchFamily="34" charset="0"/>
            </a:rPr>
            <a:t>21.998.339 zł</a:t>
          </a:r>
          <a:endParaRPr lang="pl-PL" sz="1200" dirty="0">
            <a:latin typeface="Segoe UI" panose="020B0502040204020203" pitchFamily="34" charset="0"/>
            <a:cs typeface="Segoe UI" panose="020B0502040204020203" pitchFamily="34" charset="0"/>
          </a:endParaRPr>
        </a:p>
      </dgm:t>
    </dgm:pt>
    <dgm:pt modelId="{E7FF4D94-7922-40B0-B1A5-B64FC652D692}" type="parTrans" cxnId="{FFE33101-64D8-48FC-AB5F-D5E2FC3AA925}">
      <dgm:prSet/>
      <dgm:spPr/>
      <dgm:t>
        <a:bodyPr/>
        <a:lstStyle/>
        <a:p>
          <a:endParaRPr lang="pl-PL">
            <a:solidFill>
              <a:srgbClr val="002060"/>
            </a:solidFill>
          </a:endParaRPr>
        </a:p>
      </dgm:t>
    </dgm:pt>
    <dgm:pt modelId="{E77BEA07-6313-4941-AFFF-91143ED93BD3}" type="sibTrans" cxnId="{FFE33101-64D8-48FC-AB5F-D5E2FC3AA925}">
      <dgm:prSet/>
      <dgm:spPr/>
      <dgm:t>
        <a:bodyPr/>
        <a:lstStyle/>
        <a:p>
          <a:endParaRPr lang="pl-PL">
            <a:solidFill>
              <a:srgbClr val="002060"/>
            </a:solidFill>
          </a:endParaRPr>
        </a:p>
      </dgm:t>
    </dgm:pt>
    <dgm:pt modelId="{D46891BC-25A8-41C8-9827-B2B66780DD55}">
      <dgm:prSet custT="1"/>
      <dgm:spPr/>
      <dgm:t>
        <a:bodyPr/>
        <a:lstStyle/>
        <a:p>
          <a:r>
            <a:rPr lang="pl-PL" sz="1200" dirty="0" smtClean="0">
              <a:latin typeface="Segoe UI" panose="020B0502040204020203" pitchFamily="34" charset="0"/>
              <a:cs typeface="Segoe UI" panose="020B0502040204020203" pitchFamily="34" charset="0"/>
            </a:rPr>
            <a:t>8.177.458 zł</a:t>
          </a:r>
          <a:endParaRPr lang="pl-PL" sz="1200" dirty="0">
            <a:latin typeface="Segoe UI" panose="020B0502040204020203" pitchFamily="34" charset="0"/>
            <a:cs typeface="Segoe UI" panose="020B0502040204020203" pitchFamily="34" charset="0"/>
          </a:endParaRPr>
        </a:p>
      </dgm:t>
    </dgm:pt>
    <dgm:pt modelId="{C81741AF-2B8F-42F5-9893-0807B386DCF1}" type="parTrans" cxnId="{07BFC22B-6419-4BF0-A2C3-088130B702DC}">
      <dgm:prSet/>
      <dgm:spPr/>
      <dgm:t>
        <a:bodyPr/>
        <a:lstStyle/>
        <a:p>
          <a:endParaRPr lang="pl-PL">
            <a:solidFill>
              <a:srgbClr val="002060"/>
            </a:solidFill>
          </a:endParaRPr>
        </a:p>
      </dgm:t>
    </dgm:pt>
    <dgm:pt modelId="{40ADBA70-90BC-44D0-8C56-C3368421A5F6}" type="sibTrans" cxnId="{07BFC22B-6419-4BF0-A2C3-088130B702DC}">
      <dgm:prSet/>
      <dgm:spPr/>
      <dgm:t>
        <a:bodyPr/>
        <a:lstStyle/>
        <a:p>
          <a:endParaRPr lang="pl-PL">
            <a:solidFill>
              <a:srgbClr val="002060"/>
            </a:solidFill>
          </a:endParaRPr>
        </a:p>
      </dgm:t>
    </dgm:pt>
    <dgm:pt modelId="{018CCFBD-4DBE-4EBC-B4D2-A06922CD11C4}">
      <dgm:prSet custT="1"/>
      <dgm:spPr/>
      <dgm:t>
        <a:bodyPr/>
        <a:lstStyle/>
        <a:p>
          <a:r>
            <a:rPr lang="pl-PL" sz="1600" dirty="0" smtClean="0">
              <a:latin typeface="Segoe UI" panose="020B0502040204020203" pitchFamily="34" charset="0"/>
              <a:cs typeface="Segoe UI" panose="020B0502040204020203" pitchFamily="34" charset="0"/>
            </a:rPr>
            <a:t>42,5%</a:t>
          </a:r>
          <a:endParaRPr lang="pl-PL" sz="1600" dirty="0">
            <a:latin typeface="Segoe UI" panose="020B0502040204020203" pitchFamily="34" charset="0"/>
            <a:cs typeface="Segoe UI" panose="020B0502040204020203" pitchFamily="34" charset="0"/>
          </a:endParaRPr>
        </a:p>
      </dgm:t>
    </dgm:pt>
    <dgm:pt modelId="{08A8417E-CAF1-4E5C-8291-124A89EFFA13}" type="parTrans" cxnId="{2351794F-C2FB-49AC-955F-9C820EBBEDEA}">
      <dgm:prSet/>
      <dgm:spPr/>
      <dgm:t>
        <a:bodyPr/>
        <a:lstStyle/>
        <a:p>
          <a:endParaRPr lang="pl-PL">
            <a:solidFill>
              <a:srgbClr val="002060"/>
            </a:solidFill>
          </a:endParaRPr>
        </a:p>
      </dgm:t>
    </dgm:pt>
    <dgm:pt modelId="{BCA1EEE0-E4A4-4497-95C3-9882151D2A61}" type="sibTrans" cxnId="{2351794F-C2FB-49AC-955F-9C820EBBEDEA}">
      <dgm:prSet/>
      <dgm:spPr/>
      <dgm:t>
        <a:bodyPr/>
        <a:lstStyle/>
        <a:p>
          <a:endParaRPr lang="pl-PL">
            <a:solidFill>
              <a:srgbClr val="002060"/>
            </a:solidFill>
          </a:endParaRPr>
        </a:p>
      </dgm:t>
    </dgm:pt>
    <dgm:pt modelId="{638549A9-5315-400E-8683-CC47B10D207A}">
      <dgm:prSet custT="1"/>
      <dgm:spPr/>
      <dgm:t>
        <a:bodyPr/>
        <a:lstStyle/>
        <a:p>
          <a:r>
            <a:rPr lang="pl-PL" sz="1600" dirty="0" smtClean="0">
              <a:latin typeface="Segoe UI" panose="020B0502040204020203" pitchFamily="34" charset="0"/>
              <a:cs typeface="Segoe UI" panose="020B0502040204020203" pitchFamily="34" charset="0"/>
            </a:rPr>
            <a:t>13,4%</a:t>
          </a:r>
          <a:endParaRPr lang="pl-PL" sz="1600" dirty="0">
            <a:latin typeface="Segoe UI" panose="020B0502040204020203" pitchFamily="34" charset="0"/>
            <a:cs typeface="Segoe UI" panose="020B0502040204020203" pitchFamily="34" charset="0"/>
          </a:endParaRPr>
        </a:p>
      </dgm:t>
    </dgm:pt>
    <dgm:pt modelId="{C58F727F-B07F-48EA-B9E8-E64658A7536C}" type="parTrans" cxnId="{CC68FD11-B9B8-4FE0-8AF3-C39B044905B9}">
      <dgm:prSet/>
      <dgm:spPr/>
      <dgm:t>
        <a:bodyPr/>
        <a:lstStyle/>
        <a:p>
          <a:endParaRPr lang="pl-PL">
            <a:solidFill>
              <a:srgbClr val="002060"/>
            </a:solidFill>
          </a:endParaRPr>
        </a:p>
      </dgm:t>
    </dgm:pt>
    <dgm:pt modelId="{EE81E6AD-D333-4CB6-9F3A-ADD03F4A1B8C}" type="sibTrans" cxnId="{CC68FD11-B9B8-4FE0-8AF3-C39B044905B9}">
      <dgm:prSet/>
      <dgm:spPr/>
      <dgm:t>
        <a:bodyPr/>
        <a:lstStyle/>
        <a:p>
          <a:endParaRPr lang="pl-PL">
            <a:solidFill>
              <a:srgbClr val="002060"/>
            </a:solidFill>
          </a:endParaRPr>
        </a:p>
      </dgm:t>
    </dgm:pt>
    <dgm:pt modelId="{DC8E98FF-40C9-46D1-9E08-B818929C5233}">
      <dgm:prSet custT="1"/>
      <dgm:spPr/>
      <dgm:t>
        <a:bodyPr/>
        <a:lstStyle/>
        <a:p>
          <a:r>
            <a:rPr lang="pl-PL" sz="1600" dirty="0" smtClean="0">
              <a:latin typeface="Segoe UI" panose="020B0502040204020203" pitchFamily="34" charset="0"/>
              <a:cs typeface="Segoe UI" panose="020B0502040204020203" pitchFamily="34" charset="0"/>
            </a:rPr>
            <a:t>10,7%</a:t>
          </a:r>
          <a:endParaRPr lang="pl-PL" sz="1600" dirty="0">
            <a:latin typeface="Segoe UI" panose="020B0502040204020203" pitchFamily="34" charset="0"/>
            <a:cs typeface="Segoe UI" panose="020B0502040204020203" pitchFamily="34" charset="0"/>
          </a:endParaRPr>
        </a:p>
      </dgm:t>
    </dgm:pt>
    <dgm:pt modelId="{8D807540-A810-4AAE-9938-AB5DBD701DE7}" type="parTrans" cxnId="{4F49BCEC-CAD5-4B27-9330-F66F085F72D5}">
      <dgm:prSet/>
      <dgm:spPr/>
      <dgm:t>
        <a:bodyPr/>
        <a:lstStyle/>
        <a:p>
          <a:endParaRPr lang="pl-PL">
            <a:solidFill>
              <a:srgbClr val="002060"/>
            </a:solidFill>
          </a:endParaRPr>
        </a:p>
      </dgm:t>
    </dgm:pt>
    <dgm:pt modelId="{149EADE5-3FF4-4369-A7C9-032BDBBD416A}" type="sibTrans" cxnId="{4F49BCEC-CAD5-4B27-9330-F66F085F72D5}">
      <dgm:prSet/>
      <dgm:spPr/>
      <dgm:t>
        <a:bodyPr/>
        <a:lstStyle/>
        <a:p>
          <a:endParaRPr lang="pl-PL">
            <a:solidFill>
              <a:srgbClr val="002060"/>
            </a:solidFill>
          </a:endParaRPr>
        </a:p>
      </dgm:t>
    </dgm:pt>
    <dgm:pt modelId="{B734420B-B904-428F-A399-2D778B880AFA}">
      <dgm:prSet custT="1"/>
      <dgm:spPr/>
      <dgm:t>
        <a:bodyPr/>
        <a:lstStyle/>
        <a:p>
          <a:r>
            <a:rPr lang="pl-PL" sz="1600" dirty="0" smtClean="0">
              <a:latin typeface="Segoe UI" panose="020B0502040204020203" pitchFamily="34" charset="0"/>
              <a:cs typeface="Segoe UI" panose="020B0502040204020203" pitchFamily="34" charset="0"/>
            </a:rPr>
            <a:t>11,6%</a:t>
          </a:r>
          <a:endParaRPr lang="pl-PL" sz="1600" dirty="0">
            <a:latin typeface="Segoe UI" panose="020B0502040204020203" pitchFamily="34" charset="0"/>
            <a:cs typeface="Segoe UI" panose="020B0502040204020203" pitchFamily="34" charset="0"/>
          </a:endParaRPr>
        </a:p>
      </dgm:t>
    </dgm:pt>
    <dgm:pt modelId="{F519F641-59D6-47C4-8890-9140F8ECDAC2}" type="parTrans" cxnId="{47720FCD-505B-44E5-A8CC-663D090E2963}">
      <dgm:prSet/>
      <dgm:spPr/>
      <dgm:t>
        <a:bodyPr/>
        <a:lstStyle/>
        <a:p>
          <a:endParaRPr lang="pl-PL">
            <a:solidFill>
              <a:srgbClr val="002060"/>
            </a:solidFill>
          </a:endParaRPr>
        </a:p>
      </dgm:t>
    </dgm:pt>
    <dgm:pt modelId="{6F2D39E0-505C-4130-B6B5-FBED431CF2B3}" type="sibTrans" cxnId="{47720FCD-505B-44E5-A8CC-663D090E2963}">
      <dgm:prSet/>
      <dgm:spPr/>
      <dgm:t>
        <a:bodyPr/>
        <a:lstStyle/>
        <a:p>
          <a:endParaRPr lang="pl-PL">
            <a:solidFill>
              <a:srgbClr val="002060"/>
            </a:solidFill>
          </a:endParaRPr>
        </a:p>
      </dgm:t>
    </dgm:pt>
    <dgm:pt modelId="{3DF2D2DF-6E57-46BA-B37D-2A3427F84C81}">
      <dgm:prSet custT="1"/>
      <dgm:spPr/>
      <dgm:t>
        <a:bodyPr/>
        <a:lstStyle/>
        <a:p>
          <a:r>
            <a:rPr lang="pl-PL" sz="1600" dirty="0" smtClean="0">
              <a:latin typeface="Segoe UI" panose="020B0502040204020203" pitchFamily="34" charset="0"/>
              <a:cs typeface="Segoe UI" panose="020B0502040204020203" pitchFamily="34" charset="0"/>
            </a:rPr>
            <a:t>7,3%</a:t>
          </a:r>
          <a:endParaRPr lang="pl-PL" sz="1600" dirty="0">
            <a:latin typeface="Segoe UI" panose="020B0502040204020203" pitchFamily="34" charset="0"/>
            <a:cs typeface="Segoe UI" panose="020B0502040204020203" pitchFamily="34" charset="0"/>
          </a:endParaRPr>
        </a:p>
      </dgm:t>
    </dgm:pt>
    <dgm:pt modelId="{8C9319C4-8EF2-402C-BE2D-2115D9A410A8}" type="parTrans" cxnId="{C5032E69-3259-4E0D-936D-42F59E1CA2A8}">
      <dgm:prSet/>
      <dgm:spPr/>
      <dgm:t>
        <a:bodyPr/>
        <a:lstStyle/>
        <a:p>
          <a:endParaRPr lang="pl-PL">
            <a:solidFill>
              <a:srgbClr val="002060"/>
            </a:solidFill>
          </a:endParaRPr>
        </a:p>
      </dgm:t>
    </dgm:pt>
    <dgm:pt modelId="{8186BCE6-0568-4C7C-8139-48CEB7555925}" type="sibTrans" cxnId="{C5032E69-3259-4E0D-936D-42F59E1CA2A8}">
      <dgm:prSet/>
      <dgm:spPr/>
      <dgm:t>
        <a:bodyPr/>
        <a:lstStyle/>
        <a:p>
          <a:endParaRPr lang="pl-PL">
            <a:solidFill>
              <a:srgbClr val="002060"/>
            </a:solidFill>
          </a:endParaRPr>
        </a:p>
      </dgm:t>
    </dgm:pt>
    <dgm:pt modelId="{25B50D42-BD59-4834-A4DD-5C96F1BB2815}">
      <dgm:prSet custT="1"/>
      <dgm:spPr/>
      <dgm:t>
        <a:bodyPr/>
        <a:lstStyle/>
        <a:p>
          <a:r>
            <a:rPr lang="pl-PL" sz="1600" dirty="0" smtClean="0">
              <a:latin typeface="Segoe UI" panose="020B0502040204020203" pitchFamily="34" charset="0"/>
              <a:cs typeface="Segoe UI" panose="020B0502040204020203" pitchFamily="34" charset="0"/>
            </a:rPr>
            <a:t>2,9%</a:t>
          </a:r>
          <a:endParaRPr lang="pl-PL" sz="1600" dirty="0">
            <a:latin typeface="Segoe UI" panose="020B0502040204020203" pitchFamily="34" charset="0"/>
            <a:cs typeface="Segoe UI" panose="020B0502040204020203" pitchFamily="34" charset="0"/>
          </a:endParaRPr>
        </a:p>
      </dgm:t>
    </dgm:pt>
    <dgm:pt modelId="{B338C18C-1E17-47EF-8AFE-3200232138F1}" type="parTrans" cxnId="{ACD53FC0-6428-43EE-9BBF-3DB51B0E97A0}">
      <dgm:prSet/>
      <dgm:spPr/>
      <dgm:t>
        <a:bodyPr/>
        <a:lstStyle/>
        <a:p>
          <a:endParaRPr lang="pl-PL">
            <a:solidFill>
              <a:srgbClr val="002060"/>
            </a:solidFill>
          </a:endParaRPr>
        </a:p>
      </dgm:t>
    </dgm:pt>
    <dgm:pt modelId="{87BB8174-BE59-4432-9E0C-D89501184BE9}" type="sibTrans" cxnId="{ACD53FC0-6428-43EE-9BBF-3DB51B0E97A0}">
      <dgm:prSet/>
      <dgm:spPr/>
      <dgm:t>
        <a:bodyPr/>
        <a:lstStyle/>
        <a:p>
          <a:endParaRPr lang="pl-PL">
            <a:solidFill>
              <a:srgbClr val="002060"/>
            </a:solidFill>
          </a:endParaRPr>
        </a:p>
      </dgm:t>
    </dgm:pt>
    <dgm:pt modelId="{9D54A03A-4075-47C7-9066-78005EEF95F0}">
      <dgm:prSet custT="1"/>
      <dgm:spPr/>
      <dgm:t>
        <a:bodyPr/>
        <a:lstStyle/>
        <a:p>
          <a:r>
            <a:rPr lang="pl-PL" sz="1600" dirty="0" smtClean="0">
              <a:latin typeface="Segoe UI" panose="020B0502040204020203" pitchFamily="34" charset="0"/>
              <a:cs typeface="Segoe UI" panose="020B0502040204020203" pitchFamily="34" charset="0"/>
            </a:rPr>
            <a:t>3,4%</a:t>
          </a:r>
          <a:endParaRPr lang="pl-PL" sz="1600" dirty="0">
            <a:latin typeface="Segoe UI" panose="020B0502040204020203" pitchFamily="34" charset="0"/>
            <a:cs typeface="Segoe UI" panose="020B0502040204020203" pitchFamily="34" charset="0"/>
          </a:endParaRPr>
        </a:p>
      </dgm:t>
    </dgm:pt>
    <dgm:pt modelId="{B04D9D54-D99C-4AEF-8993-486C989B1FC6}" type="parTrans" cxnId="{9A8E400C-81E5-410A-A67E-9DA13795522E}">
      <dgm:prSet/>
      <dgm:spPr/>
      <dgm:t>
        <a:bodyPr/>
        <a:lstStyle/>
        <a:p>
          <a:endParaRPr lang="pl-PL">
            <a:solidFill>
              <a:srgbClr val="002060"/>
            </a:solidFill>
          </a:endParaRPr>
        </a:p>
      </dgm:t>
    </dgm:pt>
    <dgm:pt modelId="{21F55F32-0F81-45C2-9142-5CB46D947306}" type="sibTrans" cxnId="{9A8E400C-81E5-410A-A67E-9DA13795522E}">
      <dgm:prSet/>
      <dgm:spPr/>
      <dgm:t>
        <a:bodyPr/>
        <a:lstStyle/>
        <a:p>
          <a:endParaRPr lang="pl-PL">
            <a:solidFill>
              <a:srgbClr val="002060"/>
            </a:solidFill>
          </a:endParaRPr>
        </a:p>
      </dgm:t>
    </dgm:pt>
    <dgm:pt modelId="{DDE229A1-B8D4-4FF4-8906-A93633C1F8C2}">
      <dgm:prSet custT="1"/>
      <dgm:spPr/>
      <dgm:t>
        <a:bodyPr/>
        <a:lstStyle/>
        <a:p>
          <a:r>
            <a:rPr lang="pl-PL" sz="1600" dirty="0" smtClean="0">
              <a:latin typeface="Segoe UI" panose="020B0502040204020203" pitchFamily="34" charset="0"/>
              <a:cs typeface="Segoe UI" panose="020B0502040204020203" pitchFamily="34" charset="0"/>
            </a:rPr>
            <a:t>3,4%</a:t>
          </a:r>
          <a:endParaRPr lang="pl-PL" sz="1600" dirty="0">
            <a:latin typeface="Segoe UI" panose="020B0502040204020203" pitchFamily="34" charset="0"/>
            <a:cs typeface="Segoe UI" panose="020B0502040204020203" pitchFamily="34" charset="0"/>
          </a:endParaRPr>
        </a:p>
      </dgm:t>
    </dgm:pt>
    <dgm:pt modelId="{251D2BC2-6B93-4A9F-A987-F4C6631BF6E8}" type="parTrans" cxnId="{B3209952-48DB-48CE-93AB-15EDE7153C31}">
      <dgm:prSet/>
      <dgm:spPr/>
      <dgm:t>
        <a:bodyPr/>
        <a:lstStyle/>
        <a:p>
          <a:endParaRPr lang="pl-PL">
            <a:solidFill>
              <a:srgbClr val="002060"/>
            </a:solidFill>
          </a:endParaRPr>
        </a:p>
      </dgm:t>
    </dgm:pt>
    <dgm:pt modelId="{A411B355-CFC7-4AF9-AC71-0173D3F1E321}" type="sibTrans" cxnId="{B3209952-48DB-48CE-93AB-15EDE7153C31}">
      <dgm:prSet/>
      <dgm:spPr/>
      <dgm:t>
        <a:bodyPr/>
        <a:lstStyle/>
        <a:p>
          <a:endParaRPr lang="pl-PL">
            <a:solidFill>
              <a:srgbClr val="002060"/>
            </a:solidFill>
          </a:endParaRPr>
        </a:p>
      </dgm:t>
    </dgm:pt>
    <dgm:pt modelId="{24AAA20A-766F-4FFD-BC77-2D352789BB8B}">
      <dgm:prSet custT="1"/>
      <dgm:spPr/>
      <dgm:t>
        <a:bodyPr/>
        <a:lstStyle/>
        <a:p>
          <a:r>
            <a:rPr lang="pl-PL" sz="1600" smtClean="0">
              <a:latin typeface="Segoe UI" panose="020B0502040204020203" pitchFamily="34" charset="0"/>
              <a:cs typeface="Segoe UI" panose="020B0502040204020203" pitchFamily="34" charset="0"/>
            </a:rPr>
            <a:t>2,0%</a:t>
          </a:r>
          <a:endParaRPr lang="pl-PL" sz="1600" dirty="0">
            <a:latin typeface="Segoe UI" panose="020B0502040204020203" pitchFamily="34" charset="0"/>
            <a:cs typeface="Segoe UI" panose="020B0502040204020203" pitchFamily="34" charset="0"/>
          </a:endParaRPr>
        </a:p>
      </dgm:t>
    </dgm:pt>
    <dgm:pt modelId="{510AADF7-94E9-45F5-ADFF-D2F2F33A1C13}" type="parTrans" cxnId="{E3BA8163-1F33-42A8-BB55-FC4F75048511}">
      <dgm:prSet/>
      <dgm:spPr/>
      <dgm:t>
        <a:bodyPr/>
        <a:lstStyle/>
        <a:p>
          <a:endParaRPr lang="pl-PL">
            <a:solidFill>
              <a:srgbClr val="002060"/>
            </a:solidFill>
          </a:endParaRPr>
        </a:p>
      </dgm:t>
    </dgm:pt>
    <dgm:pt modelId="{4556D000-27C9-407C-BEC2-BD683AF27560}" type="sibTrans" cxnId="{E3BA8163-1F33-42A8-BB55-FC4F75048511}">
      <dgm:prSet/>
      <dgm:spPr/>
      <dgm:t>
        <a:bodyPr/>
        <a:lstStyle/>
        <a:p>
          <a:endParaRPr lang="pl-PL">
            <a:solidFill>
              <a:srgbClr val="002060"/>
            </a:solidFill>
          </a:endParaRPr>
        </a:p>
      </dgm:t>
    </dgm:pt>
    <dgm:pt modelId="{28AEF05F-8B9E-4E3E-984E-FF1757F95892}">
      <dgm:prSet custT="1"/>
      <dgm:spPr/>
      <dgm:t>
        <a:bodyPr/>
        <a:lstStyle/>
        <a:p>
          <a:r>
            <a:rPr lang="pl-PL" sz="1600" dirty="0" smtClean="0">
              <a:latin typeface="Segoe UI" panose="020B0502040204020203" pitchFamily="34" charset="0"/>
              <a:cs typeface="Segoe UI" panose="020B0502040204020203" pitchFamily="34" charset="0"/>
            </a:rPr>
            <a:t>0,7%</a:t>
          </a:r>
          <a:endParaRPr lang="pl-PL" sz="1600" dirty="0">
            <a:latin typeface="Segoe UI" panose="020B0502040204020203" pitchFamily="34" charset="0"/>
            <a:cs typeface="Segoe UI" panose="020B0502040204020203" pitchFamily="34" charset="0"/>
          </a:endParaRPr>
        </a:p>
      </dgm:t>
    </dgm:pt>
    <dgm:pt modelId="{729C5A50-2A0E-4449-91D4-F3AD18AFEF71}" type="parTrans" cxnId="{C83BD0FE-500A-44AA-B900-F9FD8596FDB4}">
      <dgm:prSet/>
      <dgm:spPr/>
      <dgm:t>
        <a:bodyPr/>
        <a:lstStyle/>
        <a:p>
          <a:endParaRPr lang="pl-PL">
            <a:solidFill>
              <a:srgbClr val="002060"/>
            </a:solidFill>
          </a:endParaRPr>
        </a:p>
      </dgm:t>
    </dgm:pt>
    <dgm:pt modelId="{F3A89082-AF1C-461B-9261-F9BDF1A683F0}" type="sibTrans" cxnId="{C83BD0FE-500A-44AA-B900-F9FD8596FDB4}">
      <dgm:prSet/>
      <dgm:spPr/>
      <dgm:t>
        <a:bodyPr/>
        <a:lstStyle/>
        <a:p>
          <a:endParaRPr lang="pl-PL">
            <a:solidFill>
              <a:srgbClr val="002060"/>
            </a:solidFill>
          </a:endParaRPr>
        </a:p>
      </dgm:t>
    </dgm:pt>
    <dgm:pt modelId="{FD3C7323-2E51-45D3-90B0-599AD15A1BD8}">
      <dgm:prSet custT="1"/>
      <dgm:spPr/>
      <dgm:t>
        <a:bodyPr/>
        <a:lstStyle/>
        <a:p>
          <a:r>
            <a:rPr lang="pl-PL" sz="1100" smtClean="0">
              <a:latin typeface="Segoe UI" panose="020B0502040204020203" pitchFamily="34" charset="0"/>
              <a:cs typeface="Segoe UI" panose="020B0502040204020203" pitchFamily="34" charset="0"/>
            </a:rPr>
            <a:t>Pozostałe (010, 400, 500, 710, 730, 751, 755, 758</a:t>
          </a:r>
          <a:r>
            <a:rPr lang="pl-PL" sz="1100" smtClean="0"/>
            <a:t>)</a:t>
          </a:r>
          <a:endParaRPr lang="pl-PL" sz="1100" dirty="0"/>
        </a:p>
      </dgm:t>
    </dgm:pt>
    <dgm:pt modelId="{F731BE6D-4F8E-464C-AFC0-8A49DB5BADC7}" type="parTrans" cxnId="{AADD8D88-3DC0-4761-8FF7-F96D89461EAF}">
      <dgm:prSet/>
      <dgm:spPr/>
      <dgm:t>
        <a:bodyPr/>
        <a:lstStyle/>
        <a:p>
          <a:endParaRPr lang="pl-PL">
            <a:solidFill>
              <a:srgbClr val="002060"/>
            </a:solidFill>
          </a:endParaRPr>
        </a:p>
      </dgm:t>
    </dgm:pt>
    <dgm:pt modelId="{744FFFAE-7FBF-4006-8813-313BA0120335}" type="sibTrans" cxnId="{AADD8D88-3DC0-4761-8FF7-F96D89461EAF}">
      <dgm:prSet/>
      <dgm:spPr/>
      <dgm:t>
        <a:bodyPr/>
        <a:lstStyle/>
        <a:p>
          <a:endParaRPr lang="pl-PL">
            <a:solidFill>
              <a:srgbClr val="002060"/>
            </a:solidFill>
          </a:endParaRPr>
        </a:p>
      </dgm:t>
    </dgm:pt>
    <dgm:pt modelId="{2F5581E3-303B-4E94-9B42-142030C8B59D}">
      <dgm:prSet custT="1"/>
      <dgm:spPr/>
      <dgm:t>
        <a:bodyPr/>
        <a:lstStyle/>
        <a:p>
          <a:r>
            <a:rPr lang="pl-PL" sz="1200" dirty="0" smtClean="0">
              <a:latin typeface="Segoe UI" panose="020B0502040204020203" pitchFamily="34" charset="0"/>
              <a:cs typeface="Segoe UI" panose="020B0502040204020203" pitchFamily="34" charset="0"/>
            </a:rPr>
            <a:t>23.022.223 zł</a:t>
          </a:r>
          <a:endParaRPr lang="pl-PL" sz="1200" dirty="0">
            <a:latin typeface="Segoe UI" panose="020B0502040204020203" pitchFamily="34" charset="0"/>
            <a:cs typeface="Segoe UI" panose="020B0502040204020203" pitchFamily="34" charset="0"/>
          </a:endParaRPr>
        </a:p>
      </dgm:t>
    </dgm:pt>
    <dgm:pt modelId="{CDF2E74E-E67B-4D00-8239-4317BF8D7116}" type="parTrans" cxnId="{174B6EF2-E07D-4008-A9CD-F2092243D48F}">
      <dgm:prSet/>
      <dgm:spPr/>
      <dgm:t>
        <a:bodyPr/>
        <a:lstStyle/>
        <a:p>
          <a:endParaRPr lang="pl-PL">
            <a:solidFill>
              <a:srgbClr val="002060"/>
            </a:solidFill>
          </a:endParaRPr>
        </a:p>
      </dgm:t>
    </dgm:pt>
    <dgm:pt modelId="{8CD04CBB-F1F4-42D0-B7DD-F654E3081047}" type="sibTrans" cxnId="{174B6EF2-E07D-4008-A9CD-F2092243D48F}">
      <dgm:prSet/>
      <dgm:spPr/>
      <dgm:t>
        <a:bodyPr/>
        <a:lstStyle/>
        <a:p>
          <a:endParaRPr lang="pl-PL">
            <a:solidFill>
              <a:srgbClr val="002060"/>
            </a:solidFill>
          </a:endParaRPr>
        </a:p>
      </dgm:t>
    </dgm:pt>
    <dgm:pt modelId="{E20AB2F4-09B5-41B5-AC0D-45F0F52A57D6}">
      <dgm:prSet custT="1"/>
      <dgm:spPr/>
      <dgm:t>
        <a:bodyPr/>
        <a:lstStyle/>
        <a:p>
          <a:r>
            <a:rPr lang="pl-PL" sz="1600" dirty="0" smtClean="0">
              <a:latin typeface="Segoe UI" panose="020B0502040204020203" pitchFamily="34" charset="0"/>
              <a:cs typeface="Segoe UI" panose="020B0502040204020203" pitchFamily="34" charset="0"/>
            </a:rPr>
            <a:t>2,1%</a:t>
          </a:r>
          <a:endParaRPr lang="pl-PL" sz="1600" dirty="0">
            <a:latin typeface="Segoe UI" panose="020B0502040204020203" pitchFamily="34" charset="0"/>
            <a:cs typeface="Segoe UI" panose="020B0502040204020203" pitchFamily="34" charset="0"/>
          </a:endParaRPr>
        </a:p>
      </dgm:t>
    </dgm:pt>
    <dgm:pt modelId="{03291D33-224C-4B33-980A-4714E2886217}" type="parTrans" cxnId="{6DF78578-1D05-431E-9D62-B3B0FE1536A4}">
      <dgm:prSet/>
      <dgm:spPr/>
      <dgm:t>
        <a:bodyPr/>
        <a:lstStyle/>
        <a:p>
          <a:endParaRPr lang="pl-PL">
            <a:solidFill>
              <a:srgbClr val="002060"/>
            </a:solidFill>
          </a:endParaRPr>
        </a:p>
      </dgm:t>
    </dgm:pt>
    <dgm:pt modelId="{C2322AF4-C8E2-4D81-AC11-468726613655}" type="sibTrans" cxnId="{6DF78578-1D05-431E-9D62-B3B0FE1536A4}">
      <dgm:prSet/>
      <dgm:spPr/>
      <dgm:t>
        <a:bodyPr/>
        <a:lstStyle/>
        <a:p>
          <a:endParaRPr lang="pl-PL">
            <a:solidFill>
              <a:srgbClr val="002060"/>
            </a:solidFill>
          </a:endParaRPr>
        </a:p>
      </dgm:t>
    </dgm:pt>
    <dgm:pt modelId="{970E16DD-C9F9-400B-A7AA-855CF1A0D9A1}" type="pres">
      <dgm:prSet presAssocID="{9B619704-89DB-4B11-8233-5EFAFDCD390F}" presName="Name0" presStyleCnt="0">
        <dgm:presLayoutVars>
          <dgm:chPref val="1"/>
          <dgm:dir/>
          <dgm:animOne val="branch"/>
          <dgm:animLvl val="lvl"/>
          <dgm:resizeHandles val="exact"/>
        </dgm:presLayoutVars>
      </dgm:prSet>
      <dgm:spPr/>
      <dgm:t>
        <a:bodyPr/>
        <a:lstStyle/>
        <a:p>
          <a:endParaRPr lang="pl-PL"/>
        </a:p>
      </dgm:t>
    </dgm:pt>
    <dgm:pt modelId="{4E92B4CB-4888-41D5-A33C-E0BA74924FCF}" type="pres">
      <dgm:prSet presAssocID="{07D38B8F-77CF-413B-AB75-24E0AB2EE7FE}" presName="root1" presStyleCnt="0"/>
      <dgm:spPr/>
      <dgm:t>
        <a:bodyPr/>
        <a:lstStyle/>
        <a:p>
          <a:endParaRPr lang="pl-PL"/>
        </a:p>
      </dgm:t>
    </dgm:pt>
    <dgm:pt modelId="{5D81FD1A-5403-4BBB-B867-D0D76EF4A5BD}" type="pres">
      <dgm:prSet presAssocID="{07D38B8F-77CF-413B-AB75-24E0AB2EE7FE}" presName="LevelOneTextNode" presStyleLbl="node0" presStyleIdx="0" presStyleCnt="1" custScaleX="334335" custScaleY="256892" custLinFactNeighborX="-23840" custLinFactNeighborY="-4545">
        <dgm:presLayoutVars>
          <dgm:chPref val="3"/>
        </dgm:presLayoutVars>
      </dgm:prSet>
      <dgm:spPr/>
      <dgm:t>
        <a:bodyPr/>
        <a:lstStyle/>
        <a:p>
          <a:endParaRPr lang="pl-PL"/>
        </a:p>
      </dgm:t>
    </dgm:pt>
    <dgm:pt modelId="{D0EE2039-CA8A-41CC-AB02-7446B71B1A5D}" type="pres">
      <dgm:prSet presAssocID="{07D38B8F-77CF-413B-AB75-24E0AB2EE7FE}" presName="level2hierChild" presStyleCnt="0"/>
      <dgm:spPr/>
      <dgm:t>
        <a:bodyPr/>
        <a:lstStyle/>
        <a:p>
          <a:endParaRPr lang="pl-PL"/>
        </a:p>
      </dgm:t>
    </dgm:pt>
    <dgm:pt modelId="{DEFB9DD9-2816-4325-89D8-16D3E34BE522}" type="pres">
      <dgm:prSet presAssocID="{B21EB36E-2B9B-4A28-8DFF-4951E62D1224}" presName="conn2-1" presStyleLbl="parChTrans1D2" presStyleIdx="0" presStyleCnt="11"/>
      <dgm:spPr/>
      <dgm:t>
        <a:bodyPr/>
        <a:lstStyle/>
        <a:p>
          <a:endParaRPr lang="pl-PL"/>
        </a:p>
      </dgm:t>
    </dgm:pt>
    <dgm:pt modelId="{BCAFD2AD-6278-43BE-B8F4-A13C9D93844A}" type="pres">
      <dgm:prSet presAssocID="{B21EB36E-2B9B-4A28-8DFF-4951E62D1224}" presName="connTx" presStyleLbl="parChTrans1D2" presStyleIdx="0" presStyleCnt="11"/>
      <dgm:spPr/>
      <dgm:t>
        <a:bodyPr/>
        <a:lstStyle/>
        <a:p>
          <a:endParaRPr lang="pl-PL"/>
        </a:p>
      </dgm:t>
    </dgm:pt>
    <dgm:pt modelId="{2406AA7C-5D09-4225-BFDE-FD8DAFAB8297}" type="pres">
      <dgm:prSet presAssocID="{C9C73BA6-12A0-42D5-ACE2-C47D2CF050E7}" presName="root2" presStyleCnt="0"/>
      <dgm:spPr/>
      <dgm:t>
        <a:bodyPr/>
        <a:lstStyle/>
        <a:p>
          <a:endParaRPr lang="pl-PL"/>
        </a:p>
      </dgm:t>
    </dgm:pt>
    <dgm:pt modelId="{695EA2F7-BF98-4811-BDCC-CDF1220CB7AE}" type="pres">
      <dgm:prSet presAssocID="{C9C73BA6-12A0-42D5-ACE2-C47D2CF050E7}" presName="LevelTwoTextNode" presStyleLbl="node2" presStyleIdx="0" presStyleCnt="11" custScaleX="267541">
        <dgm:presLayoutVars>
          <dgm:chPref val="3"/>
        </dgm:presLayoutVars>
      </dgm:prSet>
      <dgm:spPr/>
      <dgm:t>
        <a:bodyPr/>
        <a:lstStyle/>
        <a:p>
          <a:endParaRPr lang="pl-PL"/>
        </a:p>
      </dgm:t>
    </dgm:pt>
    <dgm:pt modelId="{A58D6226-B343-4347-8475-AF665FF26E43}" type="pres">
      <dgm:prSet presAssocID="{C9C73BA6-12A0-42D5-ACE2-C47D2CF050E7}" presName="level3hierChild" presStyleCnt="0"/>
      <dgm:spPr/>
      <dgm:t>
        <a:bodyPr/>
        <a:lstStyle/>
        <a:p>
          <a:endParaRPr lang="pl-PL"/>
        </a:p>
      </dgm:t>
    </dgm:pt>
    <dgm:pt modelId="{7A673188-565D-4DFB-8D0F-CB8854F501B7}" type="pres">
      <dgm:prSet presAssocID="{F917F437-F446-4A78-AB65-BBE4ED8E555C}" presName="conn2-1" presStyleLbl="parChTrans1D3" presStyleIdx="0" presStyleCnt="11"/>
      <dgm:spPr/>
      <dgm:t>
        <a:bodyPr/>
        <a:lstStyle/>
        <a:p>
          <a:endParaRPr lang="pl-PL"/>
        </a:p>
      </dgm:t>
    </dgm:pt>
    <dgm:pt modelId="{5DAA30C5-60D0-428C-9E2F-DB19F50ABFCE}" type="pres">
      <dgm:prSet presAssocID="{F917F437-F446-4A78-AB65-BBE4ED8E555C}" presName="connTx" presStyleLbl="parChTrans1D3" presStyleIdx="0" presStyleCnt="11"/>
      <dgm:spPr/>
      <dgm:t>
        <a:bodyPr/>
        <a:lstStyle/>
        <a:p>
          <a:endParaRPr lang="pl-PL"/>
        </a:p>
      </dgm:t>
    </dgm:pt>
    <dgm:pt modelId="{998B7C51-464A-4DA4-B12F-48B8611936C7}" type="pres">
      <dgm:prSet presAssocID="{87D26407-5DDC-4383-95D7-B3F1A582DF9E}" presName="root2" presStyleCnt="0"/>
      <dgm:spPr/>
      <dgm:t>
        <a:bodyPr/>
        <a:lstStyle/>
        <a:p>
          <a:endParaRPr lang="pl-PL"/>
        </a:p>
      </dgm:t>
    </dgm:pt>
    <dgm:pt modelId="{0A39B919-CC95-4BBF-9456-108AC415B760}" type="pres">
      <dgm:prSet presAssocID="{87D26407-5DDC-4383-95D7-B3F1A582DF9E}" presName="LevelTwoTextNode" presStyleLbl="node3" presStyleIdx="0" presStyleCnt="11">
        <dgm:presLayoutVars>
          <dgm:chPref val="3"/>
        </dgm:presLayoutVars>
      </dgm:prSet>
      <dgm:spPr/>
      <dgm:t>
        <a:bodyPr/>
        <a:lstStyle/>
        <a:p>
          <a:endParaRPr lang="pl-PL"/>
        </a:p>
      </dgm:t>
    </dgm:pt>
    <dgm:pt modelId="{3AA03F4A-438F-4577-9CAE-FA41C9CCC634}" type="pres">
      <dgm:prSet presAssocID="{87D26407-5DDC-4383-95D7-B3F1A582DF9E}" presName="level3hierChild" presStyleCnt="0"/>
      <dgm:spPr/>
      <dgm:t>
        <a:bodyPr/>
        <a:lstStyle/>
        <a:p>
          <a:endParaRPr lang="pl-PL"/>
        </a:p>
      </dgm:t>
    </dgm:pt>
    <dgm:pt modelId="{EFCA4886-1EEB-4626-8902-237C3E969139}" type="pres">
      <dgm:prSet presAssocID="{08A8417E-CAF1-4E5C-8291-124A89EFFA13}" presName="conn2-1" presStyleLbl="parChTrans1D4" presStyleIdx="0" presStyleCnt="11"/>
      <dgm:spPr/>
      <dgm:t>
        <a:bodyPr/>
        <a:lstStyle/>
        <a:p>
          <a:endParaRPr lang="pl-PL"/>
        </a:p>
      </dgm:t>
    </dgm:pt>
    <dgm:pt modelId="{8F096EC4-223B-4A79-9A8E-E2423059D2E8}" type="pres">
      <dgm:prSet presAssocID="{08A8417E-CAF1-4E5C-8291-124A89EFFA13}" presName="connTx" presStyleLbl="parChTrans1D4" presStyleIdx="0" presStyleCnt="11"/>
      <dgm:spPr/>
      <dgm:t>
        <a:bodyPr/>
        <a:lstStyle/>
        <a:p>
          <a:endParaRPr lang="pl-PL"/>
        </a:p>
      </dgm:t>
    </dgm:pt>
    <dgm:pt modelId="{1BAD1589-FC4E-40DF-801D-F375B7A60C8C}" type="pres">
      <dgm:prSet presAssocID="{018CCFBD-4DBE-4EBC-B4D2-A06922CD11C4}" presName="root2" presStyleCnt="0"/>
      <dgm:spPr/>
      <dgm:t>
        <a:bodyPr/>
        <a:lstStyle/>
        <a:p>
          <a:endParaRPr lang="pl-PL"/>
        </a:p>
      </dgm:t>
    </dgm:pt>
    <dgm:pt modelId="{3D5063D0-2C4C-4DF4-90EE-5903A434FCD9}" type="pres">
      <dgm:prSet presAssocID="{018CCFBD-4DBE-4EBC-B4D2-A06922CD11C4}" presName="LevelTwoTextNode" presStyleLbl="node4" presStyleIdx="0" presStyleCnt="11" custScaleX="74523">
        <dgm:presLayoutVars>
          <dgm:chPref val="3"/>
        </dgm:presLayoutVars>
      </dgm:prSet>
      <dgm:spPr/>
      <dgm:t>
        <a:bodyPr/>
        <a:lstStyle/>
        <a:p>
          <a:endParaRPr lang="pl-PL"/>
        </a:p>
      </dgm:t>
    </dgm:pt>
    <dgm:pt modelId="{D8CF1C2C-D2AC-4932-B5FA-01147C0DD3F3}" type="pres">
      <dgm:prSet presAssocID="{018CCFBD-4DBE-4EBC-B4D2-A06922CD11C4}" presName="level3hierChild" presStyleCnt="0"/>
      <dgm:spPr/>
      <dgm:t>
        <a:bodyPr/>
        <a:lstStyle/>
        <a:p>
          <a:endParaRPr lang="pl-PL"/>
        </a:p>
      </dgm:t>
    </dgm:pt>
    <dgm:pt modelId="{6FD08CEF-F40F-404F-A805-9211BC5761EF}" type="pres">
      <dgm:prSet presAssocID="{C573C0DC-D226-4ECB-95DB-766CFCD65D08}" presName="conn2-1" presStyleLbl="parChTrans1D2" presStyleIdx="1" presStyleCnt="11"/>
      <dgm:spPr/>
      <dgm:t>
        <a:bodyPr/>
        <a:lstStyle/>
        <a:p>
          <a:endParaRPr lang="pl-PL"/>
        </a:p>
      </dgm:t>
    </dgm:pt>
    <dgm:pt modelId="{A1583AB6-365E-454C-8D4F-FAB7DFB15C31}" type="pres">
      <dgm:prSet presAssocID="{C573C0DC-D226-4ECB-95DB-766CFCD65D08}" presName="connTx" presStyleLbl="parChTrans1D2" presStyleIdx="1" presStyleCnt="11"/>
      <dgm:spPr/>
      <dgm:t>
        <a:bodyPr/>
        <a:lstStyle/>
        <a:p>
          <a:endParaRPr lang="pl-PL"/>
        </a:p>
      </dgm:t>
    </dgm:pt>
    <dgm:pt modelId="{9179D893-FE36-4742-8BCD-27BF6D1296BD}" type="pres">
      <dgm:prSet presAssocID="{AD01B325-24AF-4DD8-B817-F002C11E7543}" presName="root2" presStyleCnt="0"/>
      <dgm:spPr/>
      <dgm:t>
        <a:bodyPr/>
        <a:lstStyle/>
        <a:p>
          <a:endParaRPr lang="pl-PL"/>
        </a:p>
      </dgm:t>
    </dgm:pt>
    <dgm:pt modelId="{2F421A9A-F62B-47EC-B818-85D85F512774}" type="pres">
      <dgm:prSet presAssocID="{AD01B325-24AF-4DD8-B817-F002C11E7543}" presName="LevelTwoTextNode" presStyleLbl="node2" presStyleIdx="1" presStyleCnt="11" custScaleX="267541">
        <dgm:presLayoutVars>
          <dgm:chPref val="3"/>
        </dgm:presLayoutVars>
      </dgm:prSet>
      <dgm:spPr/>
      <dgm:t>
        <a:bodyPr/>
        <a:lstStyle/>
        <a:p>
          <a:endParaRPr lang="pl-PL"/>
        </a:p>
      </dgm:t>
    </dgm:pt>
    <dgm:pt modelId="{1B3975EA-5706-421A-B900-7195532D434A}" type="pres">
      <dgm:prSet presAssocID="{AD01B325-24AF-4DD8-B817-F002C11E7543}" presName="level3hierChild" presStyleCnt="0"/>
      <dgm:spPr/>
      <dgm:t>
        <a:bodyPr/>
        <a:lstStyle/>
        <a:p>
          <a:endParaRPr lang="pl-PL"/>
        </a:p>
      </dgm:t>
    </dgm:pt>
    <dgm:pt modelId="{625EB526-37AC-4ACF-AC11-D1A7E78664F1}" type="pres">
      <dgm:prSet presAssocID="{310BE4EE-D633-4F64-8501-6DD0EB23F39B}" presName="conn2-1" presStyleLbl="parChTrans1D3" presStyleIdx="1" presStyleCnt="11"/>
      <dgm:spPr/>
      <dgm:t>
        <a:bodyPr/>
        <a:lstStyle/>
        <a:p>
          <a:endParaRPr lang="pl-PL"/>
        </a:p>
      </dgm:t>
    </dgm:pt>
    <dgm:pt modelId="{067A8D2C-5BF9-4E0C-BEA9-972A3FB218F6}" type="pres">
      <dgm:prSet presAssocID="{310BE4EE-D633-4F64-8501-6DD0EB23F39B}" presName="connTx" presStyleLbl="parChTrans1D3" presStyleIdx="1" presStyleCnt="11"/>
      <dgm:spPr/>
      <dgm:t>
        <a:bodyPr/>
        <a:lstStyle/>
        <a:p>
          <a:endParaRPr lang="pl-PL"/>
        </a:p>
      </dgm:t>
    </dgm:pt>
    <dgm:pt modelId="{5FF35174-50B4-4D84-B905-B533FDCE6008}" type="pres">
      <dgm:prSet presAssocID="{8B7B1D35-4FAE-40F4-A5AC-1D9065D387A3}" presName="root2" presStyleCnt="0"/>
      <dgm:spPr/>
      <dgm:t>
        <a:bodyPr/>
        <a:lstStyle/>
        <a:p>
          <a:endParaRPr lang="pl-PL"/>
        </a:p>
      </dgm:t>
    </dgm:pt>
    <dgm:pt modelId="{8B2AFCFD-BDA4-4BD4-8ACB-238A31069B42}" type="pres">
      <dgm:prSet presAssocID="{8B7B1D35-4FAE-40F4-A5AC-1D9065D387A3}" presName="LevelTwoTextNode" presStyleLbl="node3" presStyleIdx="1" presStyleCnt="11">
        <dgm:presLayoutVars>
          <dgm:chPref val="3"/>
        </dgm:presLayoutVars>
      </dgm:prSet>
      <dgm:spPr/>
      <dgm:t>
        <a:bodyPr/>
        <a:lstStyle/>
        <a:p>
          <a:endParaRPr lang="pl-PL"/>
        </a:p>
      </dgm:t>
    </dgm:pt>
    <dgm:pt modelId="{A2FC297D-DE92-40B6-9A4C-0C19DAB0CBCF}" type="pres">
      <dgm:prSet presAssocID="{8B7B1D35-4FAE-40F4-A5AC-1D9065D387A3}" presName="level3hierChild" presStyleCnt="0"/>
      <dgm:spPr/>
      <dgm:t>
        <a:bodyPr/>
        <a:lstStyle/>
        <a:p>
          <a:endParaRPr lang="pl-PL"/>
        </a:p>
      </dgm:t>
    </dgm:pt>
    <dgm:pt modelId="{8D1DEDE6-D825-49A2-8D56-29BC3A9BAD8E}" type="pres">
      <dgm:prSet presAssocID="{C58F727F-B07F-48EA-B9E8-E64658A7536C}" presName="conn2-1" presStyleLbl="parChTrans1D4" presStyleIdx="1" presStyleCnt="11"/>
      <dgm:spPr/>
      <dgm:t>
        <a:bodyPr/>
        <a:lstStyle/>
        <a:p>
          <a:endParaRPr lang="pl-PL"/>
        </a:p>
      </dgm:t>
    </dgm:pt>
    <dgm:pt modelId="{D46BD70F-7739-412E-A9BC-69E9B2CE4A81}" type="pres">
      <dgm:prSet presAssocID="{C58F727F-B07F-48EA-B9E8-E64658A7536C}" presName="connTx" presStyleLbl="parChTrans1D4" presStyleIdx="1" presStyleCnt="11"/>
      <dgm:spPr/>
      <dgm:t>
        <a:bodyPr/>
        <a:lstStyle/>
        <a:p>
          <a:endParaRPr lang="pl-PL"/>
        </a:p>
      </dgm:t>
    </dgm:pt>
    <dgm:pt modelId="{24412E41-114D-45F8-BB64-6E5A9EE6F970}" type="pres">
      <dgm:prSet presAssocID="{638549A9-5315-400E-8683-CC47B10D207A}" presName="root2" presStyleCnt="0"/>
      <dgm:spPr/>
      <dgm:t>
        <a:bodyPr/>
        <a:lstStyle/>
        <a:p>
          <a:endParaRPr lang="pl-PL"/>
        </a:p>
      </dgm:t>
    </dgm:pt>
    <dgm:pt modelId="{34B70B4E-E792-4E3F-9A71-8019BB2519FD}" type="pres">
      <dgm:prSet presAssocID="{638549A9-5315-400E-8683-CC47B10D207A}" presName="LevelTwoTextNode" presStyleLbl="node4" presStyleIdx="1" presStyleCnt="11" custScaleX="74523" custLinFactNeighborX="1320" custLinFactNeighborY="-11518">
        <dgm:presLayoutVars>
          <dgm:chPref val="3"/>
        </dgm:presLayoutVars>
      </dgm:prSet>
      <dgm:spPr/>
      <dgm:t>
        <a:bodyPr/>
        <a:lstStyle/>
        <a:p>
          <a:endParaRPr lang="pl-PL"/>
        </a:p>
      </dgm:t>
    </dgm:pt>
    <dgm:pt modelId="{A68AD04B-1E3C-4E5F-81C5-713F734FC72A}" type="pres">
      <dgm:prSet presAssocID="{638549A9-5315-400E-8683-CC47B10D207A}" presName="level3hierChild" presStyleCnt="0"/>
      <dgm:spPr/>
      <dgm:t>
        <a:bodyPr/>
        <a:lstStyle/>
        <a:p>
          <a:endParaRPr lang="pl-PL"/>
        </a:p>
      </dgm:t>
    </dgm:pt>
    <dgm:pt modelId="{A5F1E6EB-9E3A-4D3B-9C55-BAA8806B57CA}" type="pres">
      <dgm:prSet presAssocID="{2D428575-643A-4E6A-A171-7B6BFBF8F772}" presName="conn2-1" presStyleLbl="parChTrans1D2" presStyleIdx="2" presStyleCnt="11"/>
      <dgm:spPr/>
      <dgm:t>
        <a:bodyPr/>
        <a:lstStyle/>
        <a:p>
          <a:endParaRPr lang="pl-PL"/>
        </a:p>
      </dgm:t>
    </dgm:pt>
    <dgm:pt modelId="{D11B714C-99B2-4A3E-884F-E7D082DDB10E}" type="pres">
      <dgm:prSet presAssocID="{2D428575-643A-4E6A-A171-7B6BFBF8F772}" presName="connTx" presStyleLbl="parChTrans1D2" presStyleIdx="2" presStyleCnt="11"/>
      <dgm:spPr/>
      <dgm:t>
        <a:bodyPr/>
        <a:lstStyle/>
        <a:p>
          <a:endParaRPr lang="pl-PL"/>
        </a:p>
      </dgm:t>
    </dgm:pt>
    <dgm:pt modelId="{D890114A-008A-4F20-B8F7-11CFB8ED24B2}" type="pres">
      <dgm:prSet presAssocID="{675E0ABB-770E-4126-9D8B-C066053B6B93}" presName="root2" presStyleCnt="0"/>
      <dgm:spPr/>
      <dgm:t>
        <a:bodyPr/>
        <a:lstStyle/>
        <a:p>
          <a:endParaRPr lang="pl-PL"/>
        </a:p>
      </dgm:t>
    </dgm:pt>
    <dgm:pt modelId="{46026306-A9EA-45CD-A4A0-784D7AC91FED}" type="pres">
      <dgm:prSet presAssocID="{675E0ABB-770E-4126-9D8B-C066053B6B93}" presName="LevelTwoTextNode" presStyleLbl="node2" presStyleIdx="2" presStyleCnt="11" custScaleX="267541">
        <dgm:presLayoutVars>
          <dgm:chPref val="3"/>
        </dgm:presLayoutVars>
      </dgm:prSet>
      <dgm:spPr/>
      <dgm:t>
        <a:bodyPr/>
        <a:lstStyle/>
        <a:p>
          <a:endParaRPr lang="pl-PL"/>
        </a:p>
      </dgm:t>
    </dgm:pt>
    <dgm:pt modelId="{26D47443-6B9A-489B-92D3-FA7A033CAB63}" type="pres">
      <dgm:prSet presAssocID="{675E0ABB-770E-4126-9D8B-C066053B6B93}" presName="level3hierChild" presStyleCnt="0"/>
      <dgm:spPr/>
      <dgm:t>
        <a:bodyPr/>
        <a:lstStyle/>
        <a:p>
          <a:endParaRPr lang="pl-PL"/>
        </a:p>
      </dgm:t>
    </dgm:pt>
    <dgm:pt modelId="{D6902EB1-E64C-42C0-9D6C-0A1E3B4BBD4E}" type="pres">
      <dgm:prSet presAssocID="{0CD4FD6C-2059-4919-A1E0-1021F0DF5AEC}" presName="conn2-1" presStyleLbl="parChTrans1D3" presStyleIdx="2" presStyleCnt="11"/>
      <dgm:spPr/>
      <dgm:t>
        <a:bodyPr/>
        <a:lstStyle/>
        <a:p>
          <a:endParaRPr lang="pl-PL"/>
        </a:p>
      </dgm:t>
    </dgm:pt>
    <dgm:pt modelId="{FAAAD735-EA4E-42E7-A285-B8AAC304BF09}" type="pres">
      <dgm:prSet presAssocID="{0CD4FD6C-2059-4919-A1E0-1021F0DF5AEC}" presName="connTx" presStyleLbl="parChTrans1D3" presStyleIdx="2" presStyleCnt="11"/>
      <dgm:spPr/>
      <dgm:t>
        <a:bodyPr/>
        <a:lstStyle/>
        <a:p>
          <a:endParaRPr lang="pl-PL"/>
        </a:p>
      </dgm:t>
    </dgm:pt>
    <dgm:pt modelId="{10684F02-5FF0-431F-8FA0-2169D5FF11DD}" type="pres">
      <dgm:prSet presAssocID="{E93CACA3-4C9D-4BC8-8D2E-D50557A1EFB4}" presName="root2" presStyleCnt="0"/>
      <dgm:spPr/>
      <dgm:t>
        <a:bodyPr/>
        <a:lstStyle/>
        <a:p>
          <a:endParaRPr lang="pl-PL"/>
        </a:p>
      </dgm:t>
    </dgm:pt>
    <dgm:pt modelId="{EBC13FED-3740-4BA8-A05E-2A9434E6CBF7}" type="pres">
      <dgm:prSet presAssocID="{E93CACA3-4C9D-4BC8-8D2E-D50557A1EFB4}" presName="LevelTwoTextNode" presStyleLbl="node3" presStyleIdx="2" presStyleCnt="11">
        <dgm:presLayoutVars>
          <dgm:chPref val="3"/>
        </dgm:presLayoutVars>
      </dgm:prSet>
      <dgm:spPr/>
      <dgm:t>
        <a:bodyPr/>
        <a:lstStyle/>
        <a:p>
          <a:endParaRPr lang="pl-PL"/>
        </a:p>
      </dgm:t>
    </dgm:pt>
    <dgm:pt modelId="{8DD6D46D-BB0C-43FD-9C43-D6554B1F6CFA}" type="pres">
      <dgm:prSet presAssocID="{E93CACA3-4C9D-4BC8-8D2E-D50557A1EFB4}" presName="level3hierChild" presStyleCnt="0"/>
      <dgm:spPr/>
      <dgm:t>
        <a:bodyPr/>
        <a:lstStyle/>
        <a:p>
          <a:endParaRPr lang="pl-PL"/>
        </a:p>
      </dgm:t>
    </dgm:pt>
    <dgm:pt modelId="{BBC9D174-FC04-4DA8-BABF-DDA61B2DE714}" type="pres">
      <dgm:prSet presAssocID="{8D807540-A810-4AAE-9938-AB5DBD701DE7}" presName="conn2-1" presStyleLbl="parChTrans1D4" presStyleIdx="2" presStyleCnt="11"/>
      <dgm:spPr/>
      <dgm:t>
        <a:bodyPr/>
        <a:lstStyle/>
        <a:p>
          <a:endParaRPr lang="pl-PL"/>
        </a:p>
      </dgm:t>
    </dgm:pt>
    <dgm:pt modelId="{5ED370E6-CA66-4C83-B41F-FFF112227129}" type="pres">
      <dgm:prSet presAssocID="{8D807540-A810-4AAE-9938-AB5DBD701DE7}" presName="connTx" presStyleLbl="parChTrans1D4" presStyleIdx="2" presStyleCnt="11"/>
      <dgm:spPr/>
      <dgm:t>
        <a:bodyPr/>
        <a:lstStyle/>
        <a:p>
          <a:endParaRPr lang="pl-PL"/>
        </a:p>
      </dgm:t>
    </dgm:pt>
    <dgm:pt modelId="{644FDFCA-3805-4B0E-8D9B-7C60648A74A7}" type="pres">
      <dgm:prSet presAssocID="{DC8E98FF-40C9-46D1-9E08-B818929C5233}" presName="root2" presStyleCnt="0"/>
      <dgm:spPr/>
      <dgm:t>
        <a:bodyPr/>
        <a:lstStyle/>
        <a:p>
          <a:endParaRPr lang="pl-PL"/>
        </a:p>
      </dgm:t>
    </dgm:pt>
    <dgm:pt modelId="{48C45984-C4D8-4084-B76A-BC1034283058}" type="pres">
      <dgm:prSet presAssocID="{DC8E98FF-40C9-46D1-9E08-B818929C5233}" presName="LevelTwoTextNode" presStyleLbl="node4" presStyleIdx="2" presStyleCnt="11" custScaleX="74523">
        <dgm:presLayoutVars>
          <dgm:chPref val="3"/>
        </dgm:presLayoutVars>
      </dgm:prSet>
      <dgm:spPr/>
      <dgm:t>
        <a:bodyPr/>
        <a:lstStyle/>
        <a:p>
          <a:endParaRPr lang="pl-PL"/>
        </a:p>
      </dgm:t>
    </dgm:pt>
    <dgm:pt modelId="{486A3FE6-14F7-492F-B56D-0A3B3ED56E8C}" type="pres">
      <dgm:prSet presAssocID="{DC8E98FF-40C9-46D1-9E08-B818929C5233}" presName="level3hierChild" presStyleCnt="0"/>
      <dgm:spPr/>
      <dgm:t>
        <a:bodyPr/>
        <a:lstStyle/>
        <a:p>
          <a:endParaRPr lang="pl-PL"/>
        </a:p>
      </dgm:t>
    </dgm:pt>
    <dgm:pt modelId="{A6A408C3-DC26-4FF2-8526-4EC30E09B768}" type="pres">
      <dgm:prSet presAssocID="{9DAB5463-4AE3-4305-B4F1-C74A470F104F}" presName="conn2-1" presStyleLbl="parChTrans1D2" presStyleIdx="3" presStyleCnt="11"/>
      <dgm:spPr/>
      <dgm:t>
        <a:bodyPr/>
        <a:lstStyle/>
        <a:p>
          <a:endParaRPr lang="pl-PL"/>
        </a:p>
      </dgm:t>
    </dgm:pt>
    <dgm:pt modelId="{E8822328-9718-4EF0-A940-19EBDAE17A2E}" type="pres">
      <dgm:prSet presAssocID="{9DAB5463-4AE3-4305-B4F1-C74A470F104F}" presName="connTx" presStyleLbl="parChTrans1D2" presStyleIdx="3" presStyleCnt="11"/>
      <dgm:spPr/>
      <dgm:t>
        <a:bodyPr/>
        <a:lstStyle/>
        <a:p>
          <a:endParaRPr lang="pl-PL"/>
        </a:p>
      </dgm:t>
    </dgm:pt>
    <dgm:pt modelId="{2776EED7-B971-4F27-8D74-1A416FA576C3}" type="pres">
      <dgm:prSet presAssocID="{7F99A428-1A7C-429D-B35F-11720D5522B3}" presName="root2" presStyleCnt="0"/>
      <dgm:spPr/>
      <dgm:t>
        <a:bodyPr/>
        <a:lstStyle/>
        <a:p>
          <a:endParaRPr lang="pl-PL"/>
        </a:p>
      </dgm:t>
    </dgm:pt>
    <dgm:pt modelId="{C0B5C539-0090-4797-9672-E0B54E8991BD}" type="pres">
      <dgm:prSet presAssocID="{7F99A428-1A7C-429D-B35F-11720D5522B3}" presName="LevelTwoTextNode" presStyleLbl="node2" presStyleIdx="3" presStyleCnt="11" custScaleX="267541">
        <dgm:presLayoutVars>
          <dgm:chPref val="3"/>
        </dgm:presLayoutVars>
      </dgm:prSet>
      <dgm:spPr/>
      <dgm:t>
        <a:bodyPr/>
        <a:lstStyle/>
        <a:p>
          <a:endParaRPr lang="pl-PL"/>
        </a:p>
      </dgm:t>
    </dgm:pt>
    <dgm:pt modelId="{84F98BF1-9A4A-4578-A0E6-F43145EE170D}" type="pres">
      <dgm:prSet presAssocID="{7F99A428-1A7C-429D-B35F-11720D5522B3}" presName="level3hierChild" presStyleCnt="0"/>
      <dgm:spPr/>
      <dgm:t>
        <a:bodyPr/>
        <a:lstStyle/>
        <a:p>
          <a:endParaRPr lang="pl-PL"/>
        </a:p>
      </dgm:t>
    </dgm:pt>
    <dgm:pt modelId="{49EA8285-4D67-4307-83CE-970368A01079}" type="pres">
      <dgm:prSet presAssocID="{6B383D29-58FA-4994-B560-AAAE9DBA9259}" presName="conn2-1" presStyleLbl="parChTrans1D3" presStyleIdx="3" presStyleCnt="11"/>
      <dgm:spPr/>
      <dgm:t>
        <a:bodyPr/>
        <a:lstStyle/>
        <a:p>
          <a:endParaRPr lang="pl-PL"/>
        </a:p>
      </dgm:t>
    </dgm:pt>
    <dgm:pt modelId="{D5CDD741-3F72-41B4-9150-76645FDD1490}" type="pres">
      <dgm:prSet presAssocID="{6B383D29-58FA-4994-B560-AAAE9DBA9259}" presName="connTx" presStyleLbl="parChTrans1D3" presStyleIdx="3" presStyleCnt="11"/>
      <dgm:spPr/>
      <dgm:t>
        <a:bodyPr/>
        <a:lstStyle/>
        <a:p>
          <a:endParaRPr lang="pl-PL"/>
        </a:p>
      </dgm:t>
    </dgm:pt>
    <dgm:pt modelId="{E54BE876-53CF-4E0F-B228-244631AFCEB8}" type="pres">
      <dgm:prSet presAssocID="{16A556F4-0FFC-45CF-A442-AD1BC4C0D737}" presName="root2" presStyleCnt="0"/>
      <dgm:spPr/>
      <dgm:t>
        <a:bodyPr/>
        <a:lstStyle/>
        <a:p>
          <a:endParaRPr lang="pl-PL"/>
        </a:p>
      </dgm:t>
    </dgm:pt>
    <dgm:pt modelId="{A3376CFC-AA04-451D-A5B4-96F1DCA87E8B}" type="pres">
      <dgm:prSet presAssocID="{16A556F4-0FFC-45CF-A442-AD1BC4C0D737}" presName="LevelTwoTextNode" presStyleLbl="node3" presStyleIdx="3" presStyleCnt="11">
        <dgm:presLayoutVars>
          <dgm:chPref val="3"/>
        </dgm:presLayoutVars>
      </dgm:prSet>
      <dgm:spPr/>
      <dgm:t>
        <a:bodyPr/>
        <a:lstStyle/>
        <a:p>
          <a:endParaRPr lang="pl-PL"/>
        </a:p>
      </dgm:t>
    </dgm:pt>
    <dgm:pt modelId="{13E49410-279C-4ACB-A577-A7BC9745618B}" type="pres">
      <dgm:prSet presAssocID="{16A556F4-0FFC-45CF-A442-AD1BC4C0D737}" presName="level3hierChild" presStyleCnt="0"/>
      <dgm:spPr/>
      <dgm:t>
        <a:bodyPr/>
        <a:lstStyle/>
        <a:p>
          <a:endParaRPr lang="pl-PL"/>
        </a:p>
      </dgm:t>
    </dgm:pt>
    <dgm:pt modelId="{12390E83-5DE9-495C-B9A5-2EC5C32916AA}" type="pres">
      <dgm:prSet presAssocID="{F519F641-59D6-47C4-8890-9140F8ECDAC2}" presName="conn2-1" presStyleLbl="parChTrans1D4" presStyleIdx="3" presStyleCnt="11"/>
      <dgm:spPr/>
      <dgm:t>
        <a:bodyPr/>
        <a:lstStyle/>
        <a:p>
          <a:endParaRPr lang="pl-PL"/>
        </a:p>
      </dgm:t>
    </dgm:pt>
    <dgm:pt modelId="{2CC7DA00-5187-4ACB-A706-BDE75921D06A}" type="pres">
      <dgm:prSet presAssocID="{F519F641-59D6-47C4-8890-9140F8ECDAC2}" presName="connTx" presStyleLbl="parChTrans1D4" presStyleIdx="3" presStyleCnt="11"/>
      <dgm:spPr/>
      <dgm:t>
        <a:bodyPr/>
        <a:lstStyle/>
        <a:p>
          <a:endParaRPr lang="pl-PL"/>
        </a:p>
      </dgm:t>
    </dgm:pt>
    <dgm:pt modelId="{B5757A49-B084-432E-BD01-4D3E58C378E2}" type="pres">
      <dgm:prSet presAssocID="{B734420B-B904-428F-A399-2D778B880AFA}" presName="root2" presStyleCnt="0"/>
      <dgm:spPr/>
      <dgm:t>
        <a:bodyPr/>
        <a:lstStyle/>
        <a:p>
          <a:endParaRPr lang="pl-PL"/>
        </a:p>
      </dgm:t>
    </dgm:pt>
    <dgm:pt modelId="{39939509-E32D-4279-AE8F-453277D43F7E}" type="pres">
      <dgm:prSet presAssocID="{B734420B-B904-428F-A399-2D778B880AFA}" presName="LevelTwoTextNode" presStyleLbl="node4" presStyleIdx="3" presStyleCnt="11" custScaleX="74523" custLinFactNeighborX="522" custLinFactNeighborY="-27">
        <dgm:presLayoutVars>
          <dgm:chPref val="3"/>
        </dgm:presLayoutVars>
      </dgm:prSet>
      <dgm:spPr/>
      <dgm:t>
        <a:bodyPr/>
        <a:lstStyle/>
        <a:p>
          <a:endParaRPr lang="pl-PL"/>
        </a:p>
      </dgm:t>
    </dgm:pt>
    <dgm:pt modelId="{A9FF22AD-A5A8-4491-9A5C-CA6FC4F5F1B9}" type="pres">
      <dgm:prSet presAssocID="{B734420B-B904-428F-A399-2D778B880AFA}" presName="level3hierChild" presStyleCnt="0"/>
      <dgm:spPr/>
      <dgm:t>
        <a:bodyPr/>
        <a:lstStyle/>
        <a:p>
          <a:endParaRPr lang="pl-PL"/>
        </a:p>
      </dgm:t>
    </dgm:pt>
    <dgm:pt modelId="{B6CA075C-1255-47AD-9127-D8006DD97ADE}" type="pres">
      <dgm:prSet presAssocID="{088012A6-66C8-4597-A3DD-58BC08EBCF2B}" presName="conn2-1" presStyleLbl="parChTrans1D2" presStyleIdx="4" presStyleCnt="11"/>
      <dgm:spPr/>
      <dgm:t>
        <a:bodyPr/>
        <a:lstStyle/>
        <a:p>
          <a:endParaRPr lang="pl-PL"/>
        </a:p>
      </dgm:t>
    </dgm:pt>
    <dgm:pt modelId="{173CA427-C1C1-4D95-854B-965E91782B60}" type="pres">
      <dgm:prSet presAssocID="{088012A6-66C8-4597-A3DD-58BC08EBCF2B}" presName="connTx" presStyleLbl="parChTrans1D2" presStyleIdx="4" presStyleCnt="11"/>
      <dgm:spPr/>
      <dgm:t>
        <a:bodyPr/>
        <a:lstStyle/>
        <a:p>
          <a:endParaRPr lang="pl-PL"/>
        </a:p>
      </dgm:t>
    </dgm:pt>
    <dgm:pt modelId="{1556382D-2F37-475B-A78E-9B5EA24F0C88}" type="pres">
      <dgm:prSet presAssocID="{6BC7A7DC-25B2-43AC-A207-C29AF27C2E58}" presName="root2" presStyleCnt="0"/>
      <dgm:spPr/>
      <dgm:t>
        <a:bodyPr/>
        <a:lstStyle/>
        <a:p>
          <a:endParaRPr lang="pl-PL"/>
        </a:p>
      </dgm:t>
    </dgm:pt>
    <dgm:pt modelId="{60E9439D-8A21-4AE2-8626-310F3C958264}" type="pres">
      <dgm:prSet presAssocID="{6BC7A7DC-25B2-43AC-A207-C29AF27C2E58}" presName="LevelTwoTextNode" presStyleLbl="node2" presStyleIdx="4" presStyleCnt="11" custScaleX="267541">
        <dgm:presLayoutVars>
          <dgm:chPref val="3"/>
        </dgm:presLayoutVars>
      </dgm:prSet>
      <dgm:spPr/>
      <dgm:t>
        <a:bodyPr/>
        <a:lstStyle/>
        <a:p>
          <a:endParaRPr lang="pl-PL"/>
        </a:p>
      </dgm:t>
    </dgm:pt>
    <dgm:pt modelId="{D11B5E41-6C20-4A61-8C36-0A83543A8F69}" type="pres">
      <dgm:prSet presAssocID="{6BC7A7DC-25B2-43AC-A207-C29AF27C2E58}" presName="level3hierChild" presStyleCnt="0"/>
      <dgm:spPr/>
      <dgm:t>
        <a:bodyPr/>
        <a:lstStyle/>
        <a:p>
          <a:endParaRPr lang="pl-PL"/>
        </a:p>
      </dgm:t>
    </dgm:pt>
    <dgm:pt modelId="{660DA2BD-C563-4039-A27A-2C8A1F614494}" type="pres">
      <dgm:prSet presAssocID="{AE7207AE-6576-48F8-8A57-4DC00B95E656}" presName="conn2-1" presStyleLbl="parChTrans1D3" presStyleIdx="4" presStyleCnt="11"/>
      <dgm:spPr/>
      <dgm:t>
        <a:bodyPr/>
        <a:lstStyle/>
        <a:p>
          <a:endParaRPr lang="pl-PL"/>
        </a:p>
      </dgm:t>
    </dgm:pt>
    <dgm:pt modelId="{734D1F4F-71E0-48E6-A8F4-485FAB17D3D3}" type="pres">
      <dgm:prSet presAssocID="{AE7207AE-6576-48F8-8A57-4DC00B95E656}" presName="connTx" presStyleLbl="parChTrans1D3" presStyleIdx="4" presStyleCnt="11"/>
      <dgm:spPr/>
      <dgm:t>
        <a:bodyPr/>
        <a:lstStyle/>
        <a:p>
          <a:endParaRPr lang="pl-PL"/>
        </a:p>
      </dgm:t>
    </dgm:pt>
    <dgm:pt modelId="{F021687E-3917-4142-904D-9D9900F6A098}" type="pres">
      <dgm:prSet presAssocID="{D9ED86AE-7540-469E-9CD0-A327519D09B6}" presName="root2" presStyleCnt="0"/>
      <dgm:spPr/>
      <dgm:t>
        <a:bodyPr/>
        <a:lstStyle/>
        <a:p>
          <a:endParaRPr lang="pl-PL"/>
        </a:p>
      </dgm:t>
    </dgm:pt>
    <dgm:pt modelId="{A010E225-90D9-4A8A-80DD-F76851A37213}" type="pres">
      <dgm:prSet presAssocID="{D9ED86AE-7540-469E-9CD0-A327519D09B6}" presName="LevelTwoTextNode" presStyleLbl="node3" presStyleIdx="4" presStyleCnt="11">
        <dgm:presLayoutVars>
          <dgm:chPref val="3"/>
        </dgm:presLayoutVars>
      </dgm:prSet>
      <dgm:spPr/>
      <dgm:t>
        <a:bodyPr/>
        <a:lstStyle/>
        <a:p>
          <a:endParaRPr lang="pl-PL"/>
        </a:p>
      </dgm:t>
    </dgm:pt>
    <dgm:pt modelId="{7DFF4913-4A8D-4A0F-804A-58F69905FBA6}" type="pres">
      <dgm:prSet presAssocID="{D9ED86AE-7540-469E-9CD0-A327519D09B6}" presName="level3hierChild" presStyleCnt="0"/>
      <dgm:spPr/>
      <dgm:t>
        <a:bodyPr/>
        <a:lstStyle/>
        <a:p>
          <a:endParaRPr lang="pl-PL"/>
        </a:p>
      </dgm:t>
    </dgm:pt>
    <dgm:pt modelId="{4974DC25-6A81-49E3-8E79-F337AC7FB071}" type="pres">
      <dgm:prSet presAssocID="{8C9319C4-8EF2-402C-BE2D-2115D9A410A8}" presName="conn2-1" presStyleLbl="parChTrans1D4" presStyleIdx="4" presStyleCnt="11"/>
      <dgm:spPr/>
      <dgm:t>
        <a:bodyPr/>
        <a:lstStyle/>
        <a:p>
          <a:endParaRPr lang="pl-PL"/>
        </a:p>
      </dgm:t>
    </dgm:pt>
    <dgm:pt modelId="{C3C2C551-7401-4C32-B89E-22F75AAEEDFC}" type="pres">
      <dgm:prSet presAssocID="{8C9319C4-8EF2-402C-BE2D-2115D9A410A8}" presName="connTx" presStyleLbl="parChTrans1D4" presStyleIdx="4" presStyleCnt="11"/>
      <dgm:spPr/>
      <dgm:t>
        <a:bodyPr/>
        <a:lstStyle/>
        <a:p>
          <a:endParaRPr lang="pl-PL"/>
        </a:p>
      </dgm:t>
    </dgm:pt>
    <dgm:pt modelId="{DD63B9D9-2B2E-437A-9A20-FF003DCC3C88}" type="pres">
      <dgm:prSet presAssocID="{3DF2D2DF-6E57-46BA-B37D-2A3427F84C81}" presName="root2" presStyleCnt="0"/>
      <dgm:spPr/>
      <dgm:t>
        <a:bodyPr/>
        <a:lstStyle/>
        <a:p>
          <a:endParaRPr lang="pl-PL"/>
        </a:p>
      </dgm:t>
    </dgm:pt>
    <dgm:pt modelId="{B2B7DE70-9185-4919-BF82-ED0E985B0731}" type="pres">
      <dgm:prSet presAssocID="{3DF2D2DF-6E57-46BA-B37D-2A3427F84C81}" presName="LevelTwoTextNode" presStyleLbl="node4" presStyleIdx="4" presStyleCnt="11" custScaleX="74523">
        <dgm:presLayoutVars>
          <dgm:chPref val="3"/>
        </dgm:presLayoutVars>
      </dgm:prSet>
      <dgm:spPr/>
      <dgm:t>
        <a:bodyPr/>
        <a:lstStyle/>
        <a:p>
          <a:endParaRPr lang="pl-PL"/>
        </a:p>
      </dgm:t>
    </dgm:pt>
    <dgm:pt modelId="{CB55F267-1EC5-4AF6-95D4-B8E2AD34F604}" type="pres">
      <dgm:prSet presAssocID="{3DF2D2DF-6E57-46BA-B37D-2A3427F84C81}" presName="level3hierChild" presStyleCnt="0"/>
      <dgm:spPr/>
      <dgm:t>
        <a:bodyPr/>
        <a:lstStyle/>
        <a:p>
          <a:endParaRPr lang="pl-PL"/>
        </a:p>
      </dgm:t>
    </dgm:pt>
    <dgm:pt modelId="{DE77FE06-FEE6-4751-AAE1-7A1D09DE1B4A}" type="pres">
      <dgm:prSet presAssocID="{1E9F6B01-00AD-4CAF-AB31-FB6D49FC0AC9}" presName="conn2-1" presStyleLbl="parChTrans1D2" presStyleIdx="5" presStyleCnt="11"/>
      <dgm:spPr/>
      <dgm:t>
        <a:bodyPr/>
        <a:lstStyle/>
        <a:p>
          <a:endParaRPr lang="pl-PL"/>
        </a:p>
      </dgm:t>
    </dgm:pt>
    <dgm:pt modelId="{F0D5306A-4114-4FCD-9467-8992DE316DB5}" type="pres">
      <dgm:prSet presAssocID="{1E9F6B01-00AD-4CAF-AB31-FB6D49FC0AC9}" presName="connTx" presStyleLbl="parChTrans1D2" presStyleIdx="5" presStyleCnt="11"/>
      <dgm:spPr/>
      <dgm:t>
        <a:bodyPr/>
        <a:lstStyle/>
        <a:p>
          <a:endParaRPr lang="pl-PL"/>
        </a:p>
      </dgm:t>
    </dgm:pt>
    <dgm:pt modelId="{6E6B03F4-4926-4EC6-90E4-EABCA29EB2B5}" type="pres">
      <dgm:prSet presAssocID="{1B263E83-34CA-4246-8B82-AD7B565D223C}" presName="root2" presStyleCnt="0"/>
      <dgm:spPr/>
      <dgm:t>
        <a:bodyPr/>
        <a:lstStyle/>
        <a:p>
          <a:endParaRPr lang="pl-PL"/>
        </a:p>
      </dgm:t>
    </dgm:pt>
    <dgm:pt modelId="{1F334711-ADF6-43DA-A616-FCD9AE922152}" type="pres">
      <dgm:prSet presAssocID="{1B263E83-34CA-4246-8B82-AD7B565D223C}" presName="LevelTwoTextNode" presStyleLbl="node2" presStyleIdx="5" presStyleCnt="11" custScaleX="267541">
        <dgm:presLayoutVars>
          <dgm:chPref val="3"/>
        </dgm:presLayoutVars>
      </dgm:prSet>
      <dgm:spPr/>
      <dgm:t>
        <a:bodyPr/>
        <a:lstStyle/>
        <a:p>
          <a:endParaRPr lang="pl-PL"/>
        </a:p>
      </dgm:t>
    </dgm:pt>
    <dgm:pt modelId="{1E5421E2-F193-492E-80C7-AC3D5FF44233}" type="pres">
      <dgm:prSet presAssocID="{1B263E83-34CA-4246-8B82-AD7B565D223C}" presName="level3hierChild" presStyleCnt="0"/>
      <dgm:spPr/>
      <dgm:t>
        <a:bodyPr/>
        <a:lstStyle/>
        <a:p>
          <a:endParaRPr lang="pl-PL"/>
        </a:p>
      </dgm:t>
    </dgm:pt>
    <dgm:pt modelId="{09EB94C7-899E-43B8-9521-F5018B2E6B86}" type="pres">
      <dgm:prSet presAssocID="{FD96DEDB-8E0E-460E-A724-CD82E7B0A971}" presName="conn2-1" presStyleLbl="parChTrans1D3" presStyleIdx="5" presStyleCnt="11"/>
      <dgm:spPr/>
      <dgm:t>
        <a:bodyPr/>
        <a:lstStyle/>
        <a:p>
          <a:endParaRPr lang="pl-PL"/>
        </a:p>
      </dgm:t>
    </dgm:pt>
    <dgm:pt modelId="{BC486018-9A1C-4AAE-8C78-88C9B7D09399}" type="pres">
      <dgm:prSet presAssocID="{FD96DEDB-8E0E-460E-A724-CD82E7B0A971}" presName="connTx" presStyleLbl="parChTrans1D3" presStyleIdx="5" presStyleCnt="11"/>
      <dgm:spPr/>
      <dgm:t>
        <a:bodyPr/>
        <a:lstStyle/>
        <a:p>
          <a:endParaRPr lang="pl-PL"/>
        </a:p>
      </dgm:t>
    </dgm:pt>
    <dgm:pt modelId="{2B3784A4-35A0-45C4-880D-4819062F9C92}" type="pres">
      <dgm:prSet presAssocID="{191F462E-B911-4E31-8AF2-1FD2B6C4D08B}" presName="root2" presStyleCnt="0"/>
      <dgm:spPr/>
      <dgm:t>
        <a:bodyPr/>
        <a:lstStyle/>
        <a:p>
          <a:endParaRPr lang="pl-PL"/>
        </a:p>
      </dgm:t>
    </dgm:pt>
    <dgm:pt modelId="{A7263E38-E309-4481-9BBE-86DCA8DB92E5}" type="pres">
      <dgm:prSet presAssocID="{191F462E-B911-4E31-8AF2-1FD2B6C4D08B}" presName="LevelTwoTextNode" presStyleLbl="node3" presStyleIdx="5" presStyleCnt="11">
        <dgm:presLayoutVars>
          <dgm:chPref val="3"/>
        </dgm:presLayoutVars>
      </dgm:prSet>
      <dgm:spPr/>
      <dgm:t>
        <a:bodyPr/>
        <a:lstStyle/>
        <a:p>
          <a:endParaRPr lang="pl-PL"/>
        </a:p>
      </dgm:t>
    </dgm:pt>
    <dgm:pt modelId="{D64AB33D-974C-44C3-A94A-D46D059C8043}" type="pres">
      <dgm:prSet presAssocID="{191F462E-B911-4E31-8AF2-1FD2B6C4D08B}" presName="level3hierChild" presStyleCnt="0"/>
      <dgm:spPr/>
      <dgm:t>
        <a:bodyPr/>
        <a:lstStyle/>
        <a:p>
          <a:endParaRPr lang="pl-PL"/>
        </a:p>
      </dgm:t>
    </dgm:pt>
    <dgm:pt modelId="{04782FA8-92DA-486B-A35F-73611AF6A8A8}" type="pres">
      <dgm:prSet presAssocID="{B338C18C-1E17-47EF-8AFE-3200232138F1}" presName="conn2-1" presStyleLbl="parChTrans1D4" presStyleIdx="5" presStyleCnt="11"/>
      <dgm:spPr/>
      <dgm:t>
        <a:bodyPr/>
        <a:lstStyle/>
        <a:p>
          <a:endParaRPr lang="pl-PL"/>
        </a:p>
      </dgm:t>
    </dgm:pt>
    <dgm:pt modelId="{3BABF9CA-37AE-4D3A-9C32-0A360DFE67F7}" type="pres">
      <dgm:prSet presAssocID="{B338C18C-1E17-47EF-8AFE-3200232138F1}" presName="connTx" presStyleLbl="parChTrans1D4" presStyleIdx="5" presStyleCnt="11"/>
      <dgm:spPr/>
      <dgm:t>
        <a:bodyPr/>
        <a:lstStyle/>
        <a:p>
          <a:endParaRPr lang="pl-PL"/>
        </a:p>
      </dgm:t>
    </dgm:pt>
    <dgm:pt modelId="{CB2F3D97-39FB-443A-9796-BD31A3EC229D}" type="pres">
      <dgm:prSet presAssocID="{25B50D42-BD59-4834-A4DD-5C96F1BB2815}" presName="root2" presStyleCnt="0"/>
      <dgm:spPr/>
      <dgm:t>
        <a:bodyPr/>
        <a:lstStyle/>
        <a:p>
          <a:endParaRPr lang="pl-PL"/>
        </a:p>
      </dgm:t>
    </dgm:pt>
    <dgm:pt modelId="{32711E00-3157-43BE-BD19-00B5DBDBCB07}" type="pres">
      <dgm:prSet presAssocID="{25B50D42-BD59-4834-A4DD-5C96F1BB2815}" presName="LevelTwoTextNode" presStyleLbl="node4" presStyleIdx="5" presStyleCnt="11" custScaleX="74523">
        <dgm:presLayoutVars>
          <dgm:chPref val="3"/>
        </dgm:presLayoutVars>
      </dgm:prSet>
      <dgm:spPr/>
      <dgm:t>
        <a:bodyPr/>
        <a:lstStyle/>
        <a:p>
          <a:endParaRPr lang="pl-PL"/>
        </a:p>
      </dgm:t>
    </dgm:pt>
    <dgm:pt modelId="{52CDA665-352E-4E88-B079-20003BD6ACE2}" type="pres">
      <dgm:prSet presAssocID="{25B50D42-BD59-4834-A4DD-5C96F1BB2815}" presName="level3hierChild" presStyleCnt="0"/>
      <dgm:spPr/>
      <dgm:t>
        <a:bodyPr/>
        <a:lstStyle/>
        <a:p>
          <a:endParaRPr lang="pl-PL"/>
        </a:p>
      </dgm:t>
    </dgm:pt>
    <dgm:pt modelId="{6FA280A9-2D28-4FC1-B763-33B1A54171DB}" type="pres">
      <dgm:prSet presAssocID="{24477CBF-9E2F-4DB6-8053-C2A89A1B996B}" presName="conn2-1" presStyleLbl="parChTrans1D2" presStyleIdx="6" presStyleCnt="11"/>
      <dgm:spPr/>
      <dgm:t>
        <a:bodyPr/>
        <a:lstStyle/>
        <a:p>
          <a:endParaRPr lang="pl-PL"/>
        </a:p>
      </dgm:t>
    </dgm:pt>
    <dgm:pt modelId="{12A1AFE9-AFFC-4B6C-976F-21C6FEA25C5D}" type="pres">
      <dgm:prSet presAssocID="{24477CBF-9E2F-4DB6-8053-C2A89A1B996B}" presName="connTx" presStyleLbl="parChTrans1D2" presStyleIdx="6" presStyleCnt="11"/>
      <dgm:spPr/>
      <dgm:t>
        <a:bodyPr/>
        <a:lstStyle/>
        <a:p>
          <a:endParaRPr lang="pl-PL"/>
        </a:p>
      </dgm:t>
    </dgm:pt>
    <dgm:pt modelId="{1E461EF3-C170-4495-9650-4FC005BA52B2}" type="pres">
      <dgm:prSet presAssocID="{3E18B579-DFA0-41A6-9480-8341BB9308F7}" presName="root2" presStyleCnt="0"/>
      <dgm:spPr/>
      <dgm:t>
        <a:bodyPr/>
        <a:lstStyle/>
        <a:p>
          <a:endParaRPr lang="pl-PL"/>
        </a:p>
      </dgm:t>
    </dgm:pt>
    <dgm:pt modelId="{A24C76FD-78CE-4790-BE13-ACE6EAABF680}" type="pres">
      <dgm:prSet presAssocID="{3E18B579-DFA0-41A6-9480-8341BB9308F7}" presName="LevelTwoTextNode" presStyleLbl="node2" presStyleIdx="6" presStyleCnt="11" custScaleX="267541">
        <dgm:presLayoutVars>
          <dgm:chPref val="3"/>
        </dgm:presLayoutVars>
      </dgm:prSet>
      <dgm:spPr/>
      <dgm:t>
        <a:bodyPr/>
        <a:lstStyle/>
        <a:p>
          <a:endParaRPr lang="pl-PL"/>
        </a:p>
      </dgm:t>
    </dgm:pt>
    <dgm:pt modelId="{A94CE295-95F3-48BC-B4BD-64E4CFFDF5D0}" type="pres">
      <dgm:prSet presAssocID="{3E18B579-DFA0-41A6-9480-8341BB9308F7}" presName="level3hierChild" presStyleCnt="0"/>
      <dgm:spPr/>
      <dgm:t>
        <a:bodyPr/>
        <a:lstStyle/>
        <a:p>
          <a:endParaRPr lang="pl-PL"/>
        </a:p>
      </dgm:t>
    </dgm:pt>
    <dgm:pt modelId="{797434CF-7974-422B-9E56-9D0A207A233F}" type="pres">
      <dgm:prSet presAssocID="{756BDF20-C33E-4D25-90D6-91A68FA6253A}" presName="conn2-1" presStyleLbl="parChTrans1D3" presStyleIdx="6" presStyleCnt="11"/>
      <dgm:spPr/>
      <dgm:t>
        <a:bodyPr/>
        <a:lstStyle/>
        <a:p>
          <a:endParaRPr lang="pl-PL"/>
        </a:p>
      </dgm:t>
    </dgm:pt>
    <dgm:pt modelId="{9BE96BAC-64D5-479D-AC98-C33F97A8543B}" type="pres">
      <dgm:prSet presAssocID="{756BDF20-C33E-4D25-90D6-91A68FA6253A}" presName="connTx" presStyleLbl="parChTrans1D3" presStyleIdx="6" presStyleCnt="11"/>
      <dgm:spPr/>
      <dgm:t>
        <a:bodyPr/>
        <a:lstStyle/>
        <a:p>
          <a:endParaRPr lang="pl-PL"/>
        </a:p>
      </dgm:t>
    </dgm:pt>
    <dgm:pt modelId="{0A69255A-3608-4295-A54F-32EBD5CAA326}" type="pres">
      <dgm:prSet presAssocID="{99111346-475F-4CF7-8F91-7D3FC15B9C2B}" presName="root2" presStyleCnt="0"/>
      <dgm:spPr/>
      <dgm:t>
        <a:bodyPr/>
        <a:lstStyle/>
        <a:p>
          <a:endParaRPr lang="pl-PL"/>
        </a:p>
      </dgm:t>
    </dgm:pt>
    <dgm:pt modelId="{592EF623-661C-42DA-B821-649D48DADCB3}" type="pres">
      <dgm:prSet presAssocID="{99111346-475F-4CF7-8F91-7D3FC15B9C2B}" presName="LevelTwoTextNode" presStyleLbl="node3" presStyleIdx="6" presStyleCnt="11">
        <dgm:presLayoutVars>
          <dgm:chPref val="3"/>
        </dgm:presLayoutVars>
      </dgm:prSet>
      <dgm:spPr/>
      <dgm:t>
        <a:bodyPr/>
        <a:lstStyle/>
        <a:p>
          <a:endParaRPr lang="pl-PL"/>
        </a:p>
      </dgm:t>
    </dgm:pt>
    <dgm:pt modelId="{7BC06CA8-CA23-4C2A-AEDA-2B384A4413B0}" type="pres">
      <dgm:prSet presAssocID="{99111346-475F-4CF7-8F91-7D3FC15B9C2B}" presName="level3hierChild" presStyleCnt="0"/>
      <dgm:spPr/>
      <dgm:t>
        <a:bodyPr/>
        <a:lstStyle/>
        <a:p>
          <a:endParaRPr lang="pl-PL"/>
        </a:p>
      </dgm:t>
    </dgm:pt>
    <dgm:pt modelId="{268152A6-55FB-4FB9-AE22-2B4D35BD930B}" type="pres">
      <dgm:prSet presAssocID="{B04D9D54-D99C-4AEF-8993-486C989B1FC6}" presName="conn2-1" presStyleLbl="parChTrans1D4" presStyleIdx="6" presStyleCnt="11"/>
      <dgm:spPr/>
      <dgm:t>
        <a:bodyPr/>
        <a:lstStyle/>
        <a:p>
          <a:endParaRPr lang="pl-PL"/>
        </a:p>
      </dgm:t>
    </dgm:pt>
    <dgm:pt modelId="{74CCA27F-0A7B-48A3-BB23-BFBC7B4B4447}" type="pres">
      <dgm:prSet presAssocID="{B04D9D54-D99C-4AEF-8993-486C989B1FC6}" presName="connTx" presStyleLbl="parChTrans1D4" presStyleIdx="6" presStyleCnt="11"/>
      <dgm:spPr/>
      <dgm:t>
        <a:bodyPr/>
        <a:lstStyle/>
        <a:p>
          <a:endParaRPr lang="pl-PL"/>
        </a:p>
      </dgm:t>
    </dgm:pt>
    <dgm:pt modelId="{237760EB-D632-4F68-A2D2-B2AD28C5EBE1}" type="pres">
      <dgm:prSet presAssocID="{9D54A03A-4075-47C7-9066-78005EEF95F0}" presName="root2" presStyleCnt="0"/>
      <dgm:spPr/>
      <dgm:t>
        <a:bodyPr/>
        <a:lstStyle/>
        <a:p>
          <a:endParaRPr lang="pl-PL"/>
        </a:p>
      </dgm:t>
    </dgm:pt>
    <dgm:pt modelId="{F850C3C1-6C23-4C40-B3F8-755BD770F998}" type="pres">
      <dgm:prSet presAssocID="{9D54A03A-4075-47C7-9066-78005EEF95F0}" presName="LevelTwoTextNode" presStyleLbl="node4" presStyleIdx="6" presStyleCnt="11" custScaleX="74523" custLinFactNeighborX="0" custLinFactNeighborY="1">
        <dgm:presLayoutVars>
          <dgm:chPref val="3"/>
        </dgm:presLayoutVars>
      </dgm:prSet>
      <dgm:spPr/>
      <dgm:t>
        <a:bodyPr/>
        <a:lstStyle/>
        <a:p>
          <a:endParaRPr lang="pl-PL"/>
        </a:p>
      </dgm:t>
    </dgm:pt>
    <dgm:pt modelId="{4494DC40-FEC9-4007-8922-5BAF7CA7BD1A}" type="pres">
      <dgm:prSet presAssocID="{9D54A03A-4075-47C7-9066-78005EEF95F0}" presName="level3hierChild" presStyleCnt="0"/>
      <dgm:spPr/>
      <dgm:t>
        <a:bodyPr/>
        <a:lstStyle/>
        <a:p>
          <a:endParaRPr lang="pl-PL"/>
        </a:p>
      </dgm:t>
    </dgm:pt>
    <dgm:pt modelId="{997EE5C7-6284-4938-95DC-C9708EDB1BB8}" type="pres">
      <dgm:prSet presAssocID="{60B1A0F6-7860-4508-BE9D-4BE51A1B94F6}" presName="conn2-1" presStyleLbl="parChTrans1D2" presStyleIdx="7" presStyleCnt="11"/>
      <dgm:spPr/>
      <dgm:t>
        <a:bodyPr/>
        <a:lstStyle/>
        <a:p>
          <a:endParaRPr lang="pl-PL"/>
        </a:p>
      </dgm:t>
    </dgm:pt>
    <dgm:pt modelId="{7925D034-42F4-461E-AD45-6A0391DA601B}" type="pres">
      <dgm:prSet presAssocID="{60B1A0F6-7860-4508-BE9D-4BE51A1B94F6}" presName="connTx" presStyleLbl="parChTrans1D2" presStyleIdx="7" presStyleCnt="11"/>
      <dgm:spPr/>
      <dgm:t>
        <a:bodyPr/>
        <a:lstStyle/>
        <a:p>
          <a:endParaRPr lang="pl-PL"/>
        </a:p>
      </dgm:t>
    </dgm:pt>
    <dgm:pt modelId="{ADB40207-76F6-46A1-A645-95EAE3852B79}" type="pres">
      <dgm:prSet presAssocID="{354B4258-3701-4119-91EF-50D8A78DF87F}" presName="root2" presStyleCnt="0"/>
      <dgm:spPr/>
      <dgm:t>
        <a:bodyPr/>
        <a:lstStyle/>
        <a:p>
          <a:endParaRPr lang="pl-PL"/>
        </a:p>
      </dgm:t>
    </dgm:pt>
    <dgm:pt modelId="{BF8DDC66-9EF8-466C-801A-3F065E304E59}" type="pres">
      <dgm:prSet presAssocID="{354B4258-3701-4119-91EF-50D8A78DF87F}" presName="LevelTwoTextNode" presStyleLbl="node2" presStyleIdx="7" presStyleCnt="11" custScaleX="267541">
        <dgm:presLayoutVars>
          <dgm:chPref val="3"/>
        </dgm:presLayoutVars>
      </dgm:prSet>
      <dgm:spPr/>
      <dgm:t>
        <a:bodyPr/>
        <a:lstStyle/>
        <a:p>
          <a:endParaRPr lang="pl-PL"/>
        </a:p>
      </dgm:t>
    </dgm:pt>
    <dgm:pt modelId="{8343D52C-0156-4FBD-A926-385DBF41FC05}" type="pres">
      <dgm:prSet presAssocID="{354B4258-3701-4119-91EF-50D8A78DF87F}" presName="level3hierChild" presStyleCnt="0"/>
      <dgm:spPr/>
      <dgm:t>
        <a:bodyPr/>
        <a:lstStyle/>
        <a:p>
          <a:endParaRPr lang="pl-PL"/>
        </a:p>
      </dgm:t>
    </dgm:pt>
    <dgm:pt modelId="{2454F118-D19C-457E-A2DA-BB270B7B9FE7}" type="pres">
      <dgm:prSet presAssocID="{B61B67DE-B6DF-4413-8086-92901297C25B}" presName="conn2-1" presStyleLbl="parChTrans1D3" presStyleIdx="7" presStyleCnt="11"/>
      <dgm:spPr/>
      <dgm:t>
        <a:bodyPr/>
        <a:lstStyle/>
        <a:p>
          <a:endParaRPr lang="pl-PL"/>
        </a:p>
      </dgm:t>
    </dgm:pt>
    <dgm:pt modelId="{0A352060-EA88-44BA-AF54-07B86E5E54B5}" type="pres">
      <dgm:prSet presAssocID="{B61B67DE-B6DF-4413-8086-92901297C25B}" presName="connTx" presStyleLbl="parChTrans1D3" presStyleIdx="7" presStyleCnt="11"/>
      <dgm:spPr/>
      <dgm:t>
        <a:bodyPr/>
        <a:lstStyle/>
        <a:p>
          <a:endParaRPr lang="pl-PL"/>
        </a:p>
      </dgm:t>
    </dgm:pt>
    <dgm:pt modelId="{7BF6F1B5-0AB8-4292-AE92-BFCC13E50E34}" type="pres">
      <dgm:prSet presAssocID="{9E91E5EA-9FF1-4C36-B2E0-1AB70F01C350}" presName="root2" presStyleCnt="0"/>
      <dgm:spPr/>
      <dgm:t>
        <a:bodyPr/>
        <a:lstStyle/>
        <a:p>
          <a:endParaRPr lang="pl-PL"/>
        </a:p>
      </dgm:t>
    </dgm:pt>
    <dgm:pt modelId="{8C1F33B6-16ED-41BA-B3CF-CAB9A873822B}" type="pres">
      <dgm:prSet presAssocID="{9E91E5EA-9FF1-4C36-B2E0-1AB70F01C350}" presName="LevelTwoTextNode" presStyleLbl="node3" presStyleIdx="7" presStyleCnt="11">
        <dgm:presLayoutVars>
          <dgm:chPref val="3"/>
        </dgm:presLayoutVars>
      </dgm:prSet>
      <dgm:spPr/>
      <dgm:t>
        <a:bodyPr/>
        <a:lstStyle/>
        <a:p>
          <a:endParaRPr lang="pl-PL"/>
        </a:p>
      </dgm:t>
    </dgm:pt>
    <dgm:pt modelId="{D2DEA036-B239-45AD-9794-076FC772C9ED}" type="pres">
      <dgm:prSet presAssocID="{9E91E5EA-9FF1-4C36-B2E0-1AB70F01C350}" presName="level3hierChild" presStyleCnt="0"/>
      <dgm:spPr/>
      <dgm:t>
        <a:bodyPr/>
        <a:lstStyle/>
        <a:p>
          <a:endParaRPr lang="pl-PL"/>
        </a:p>
      </dgm:t>
    </dgm:pt>
    <dgm:pt modelId="{72028DC2-1A77-4432-B762-17042DEC0B1B}" type="pres">
      <dgm:prSet presAssocID="{251D2BC2-6B93-4A9F-A987-F4C6631BF6E8}" presName="conn2-1" presStyleLbl="parChTrans1D4" presStyleIdx="7" presStyleCnt="11"/>
      <dgm:spPr/>
      <dgm:t>
        <a:bodyPr/>
        <a:lstStyle/>
        <a:p>
          <a:endParaRPr lang="pl-PL"/>
        </a:p>
      </dgm:t>
    </dgm:pt>
    <dgm:pt modelId="{9D5816F2-687A-4F66-8454-1AA1D2D23B28}" type="pres">
      <dgm:prSet presAssocID="{251D2BC2-6B93-4A9F-A987-F4C6631BF6E8}" presName="connTx" presStyleLbl="parChTrans1D4" presStyleIdx="7" presStyleCnt="11"/>
      <dgm:spPr/>
      <dgm:t>
        <a:bodyPr/>
        <a:lstStyle/>
        <a:p>
          <a:endParaRPr lang="pl-PL"/>
        </a:p>
      </dgm:t>
    </dgm:pt>
    <dgm:pt modelId="{521883E3-BBA6-4106-B9C0-AE11BB5AC877}" type="pres">
      <dgm:prSet presAssocID="{DDE229A1-B8D4-4FF4-8906-A93633C1F8C2}" presName="root2" presStyleCnt="0"/>
      <dgm:spPr/>
      <dgm:t>
        <a:bodyPr/>
        <a:lstStyle/>
        <a:p>
          <a:endParaRPr lang="pl-PL"/>
        </a:p>
      </dgm:t>
    </dgm:pt>
    <dgm:pt modelId="{F376DD09-4590-4C4F-8AB0-0F1F12922B71}" type="pres">
      <dgm:prSet presAssocID="{DDE229A1-B8D4-4FF4-8906-A93633C1F8C2}" presName="LevelTwoTextNode" presStyleLbl="node4" presStyleIdx="7" presStyleCnt="11" custScaleX="74523">
        <dgm:presLayoutVars>
          <dgm:chPref val="3"/>
        </dgm:presLayoutVars>
      </dgm:prSet>
      <dgm:spPr/>
      <dgm:t>
        <a:bodyPr/>
        <a:lstStyle/>
        <a:p>
          <a:endParaRPr lang="pl-PL"/>
        </a:p>
      </dgm:t>
    </dgm:pt>
    <dgm:pt modelId="{A33BF855-96AC-4E63-9E9A-D25CD547BCF7}" type="pres">
      <dgm:prSet presAssocID="{DDE229A1-B8D4-4FF4-8906-A93633C1F8C2}" presName="level3hierChild" presStyleCnt="0"/>
      <dgm:spPr/>
      <dgm:t>
        <a:bodyPr/>
        <a:lstStyle/>
        <a:p>
          <a:endParaRPr lang="pl-PL"/>
        </a:p>
      </dgm:t>
    </dgm:pt>
    <dgm:pt modelId="{7E5F6D05-3F70-43B4-B2C1-80988448A277}" type="pres">
      <dgm:prSet presAssocID="{09DC05D8-5080-40F8-AB2F-57E473DF5E48}" presName="conn2-1" presStyleLbl="parChTrans1D2" presStyleIdx="8" presStyleCnt="11"/>
      <dgm:spPr/>
      <dgm:t>
        <a:bodyPr/>
        <a:lstStyle/>
        <a:p>
          <a:endParaRPr lang="pl-PL"/>
        </a:p>
      </dgm:t>
    </dgm:pt>
    <dgm:pt modelId="{DB48B8C4-AF9A-46CD-85B2-E32E2D15FD85}" type="pres">
      <dgm:prSet presAssocID="{09DC05D8-5080-40F8-AB2F-57E473DF5E48}" presName="connTx" presStyleLbl="parChTrans1D2" presStyleIdx="8" presStyleCnt="11"/>
      <dgm:spPr/>
      <dgm:t>
        <a:bodyPr/>
        <a:lstStyle/>
        <a:p>
          <a:endParaRPr lang="pl-PL"/>
        </a:p>
      </dgm:t>
    </dgm:pt>
    <dgm:pt modelId="{4592BF39-B356-4D64-BCD4-4F2A38A22C41}" type="pres">
      <dgm:prSet presAssocID="{24CCBC4C-2DAE-43DE-B626-FA19663A4416}" presName="root2" presStyleCnt="0"/>
      <dgm:spPr/>
      <dgm:t>
        <a:bodyPr/>
        <a:lstStyle/>
        <a:p>
          <a:endParaRPr lang="pl-PL"/>
        </a:p>
      </dgm:t>
    </dgm:pt>
    <dgm:pt modelId="{4CBE9810-7CA3-4838-AF3D-31BE60DB7D94}" type="pres">
      <dgm:prSet presAssocID="{24CCBC4C-2DAE-43DE-B626-FA19663A4416}" presName="LevelTwoTextNode" presStyleLbl="node2" presStyleIdx="8" presStyleCnt="11" custScaleX="267541">
        <dgm:presLayoutVars>
          <dgm:chPref val="3"/>
        </dgm:presLayoutVars>
      </dgm:prSet>
      <dgm:spPr/>
      <dgm:t>
        <a:bodyPr/>
        <a:lstStyle/>
        <a:p>
          <a:endParaRPr lang="pl-PL"/>
        </a:p>
      </dgm:t>
    </dgm:pt>
    <dgm:pt modelId="{50AC2569-B109-4056-81EB-F54A4667A355}" type="pres">
      <dgm:prSet presAssocID="{24CCBC4C-2DAE-43DE-B626-FA19663A4416}" presName="level3hierChild" presStyleCnt="0"/>
      <dgm:spPr/>
      <dgm:t>
        <a:bodyPr/>
        <a:lstStyle/>
        <a:p>
          <a:endParaRPr lang="pl-PL"/>
        </a:p>
      </dgm:t>
    </dgm:pt>
    <dgm:pt modelId="{187858F1-50F0-458E-BEF7-FE971AD6E533}" type="pres">
      <dgm:prSet presAssocID="{E7FF4D94-7922-40B0-B1A5-B64FC652D692}" presName="conn2-1" presStyleLbl="parChTrans1D3" presStyleIdx="8" presStyleCnt="11"/>
      <dgm:spPr/>
      <dgm:t>
        <a:bodyPr/>
        <a:lstStyle/>
        <a:p>
          <a:endParaRPr lang="pl-PL"/>
        </a:p>
      </dgm:t>
    </dgm:pt>
    <dgm:pt modelId="{8568CD29-9520-4424-A3ED-0CD3466852BD}" type="pres">
      <dgm:prSet presAssocID="{E7FF4D94-7922-40B0-B1A5-B64FC652D692}" presName="connTx" presStyleLbl="parChTrans1D3" presStyleIdx="8" presStyleCnt="11"/>
      <dgm:spPr/>
      <dgm:t>
        <a:bodyPr/>
        <a:lstStyle/>
        <a:p>
          <a:endParaRPr lang="pl-PL"/>
        </a:p>
      </dgm:t>
    </dgm:pt>
    <dgm:pt modelId="{CC555F94-3591-4DEA-BA37-B5163D01F928}" type="pres">
      <dgm:prSet presAssocID="{EBAB7BAB-A9A8-4F41-BA7D-68B7BCACA661}" presName="root2" presStyleCnt="0"/>
      <dgm:spPr/>
      <dgm:t>
        <a:bodyPr/>
        <a:lstStyle/>
        <a:p>
          <a:endParaRPr lang="pl-PL"/>
        </a:p>
      </dgm:t>
    </dgm:pt>
    <dgm:pt modelId="{F588EFCD-64C2-4608-9C2B-A36070BE4595}" type="pres">
      <dgm:prSet presAssocID="{EBAB7BAB-A9A8-4F41-BA7D-68B7BCACA661}" presName="LevelTwoTextNode" presStyleLbl="node3" presStyleIdx="8" presStyleCnt="11" custLinFactNeighborX="-563" custLinFactNeighborY="0">
        <dgm:presLayoutVars>
          <dgm:chPref val="3"/>
        </dgm:presLayoutVars>
      </dgm:prSet>
      <dgm:spPr/>
      <dgm:t>
        <a:bodyPr/>
        <a:lstStyle/>
        <a:p>
          <a:endParaRPr lang="pl-PL"/>
        </a:p>
      </dgm:t>
    </dgm:pt>
    <dgm:pt modelId="{1E6EA894-C6A6-4ADB-841F-E5D99115570A}" type="pres">
      <dgm:prSet presAssocID="{EBAB7BAB-A9A8-4F41-BA7D-68B7BCACA661}" presName="level3hierChild" presStyleCnt="0"/>
      <dgm:spPr/>
      <dgm:t>
        <a:bodyPr/>
        <a:lstStyle/>
        <a:p>
          <a:endParaRPr lang="pl-PL"/>
        </a:p>
      </dgm:t>
    </dgm:pt>
    <dgm:pt modelId="{A35B0679-234E-44C0-A4E6-535BBB53A962}" type="pres">
      <dgm:prSet presAssocID="{510AADF7-94E9-45F5-ADFF-D2F2F33A1C13}" presName="conn2-1" presStyleLbl="parChTrans1D4" presStyleIdx="8" presStyleCnt="11"/>
      <dgm:spPr/>
      <dgm:t>
        <a:bodyPr/>
        <a:lstStyle/>
        <a:p>
          <a:endParaRPr lang="pl-PL"/>
        </a:p>
      </dgm:t>
    </dgm:pt>
    <dgm:pt modelId="{B6BC4FF3-C1C4-432C-90E0-57EC57C19723}" type="pres">
      <dgm:prSet presAssocID="{510AADF7-94E9-45F5-ADFF-D2F2F33A1C13}" presName="connTx" presStyleLbl="parChTrans1D4" presStyleIdx="8" presStyleCnt="11"/>
      <dgm:spPr/>
      <dgm:t>
        <a:bodyPr/>
        <a:lstStyle/>
        <a:p>
          <a:endParaRPr lang="pl-PL"/>
        </a:p>
      </dgm:t>
    </dgm:pt>
    <dgm:pt modelId="{9CF8A83D-659C-442D-ABC2-A1A6BEAFDEF1}" type="pres">
      <dgm:prSet presAssocID="{24AAA20A-766F-4FFD-BC77-2D352789BB8B}" presName="root2" presStyleCnt="0"/>
      <dgm:spPr/>
      <dgm:t>
        <a:bodyPr/>
        <a:lstStyle/>
        <a:p>
          <a:endParaRPr lang="pl-PL"/>
        </a:p>
      </dgm:t>
    </dgm:pt>
    <dgm:pt modelId="{77F08A3E-BE4B-4D34-B022-EA81BA42F823}" type="pres">
      <dgm:prSet presAssocID="{24AAA20A-766F-4FFD-BC77-2D352789BB8B}" presName="LevelTwoTextNode" presStyleLbl="node4" presStyleIdx="8" presStyleCnt="11" custScaleX="74523">
        <dgm:presLayoutVars>
          <dgm:chPref val="3"/>
        </dgm:presLayoutVars>
      </dgm:prSet>
      <dgm:spPr/>
      <dgm:t>
        <a:bodyPr/>
        <a:lstStyle/>
        <a:p>
          <a:endParaRPr lang="pl-PL"/>
        </a:p>
      </dgm:t>
    </dgm:pt>
    <dgm:pt modelId="{795AE026-2234-43F2-922C-58A71F8A8EBF}" type="pres">
      <dgm:prSet presAssocID="{24AAA20A-766F-4FFD-BC77-2D352789BB8B}" presName="level3hierChild" presStyleCnt="0"/>
      <dgm:spPr/>
      <dgm:t>
        <a:bodyPr/>
        <a:lstStyle/>
        <a:p>
          <a:endParaRPr lang="pl-PL"/>
        </a:p>
      </dgm:t>
    </dgm:pt>
    <dgm:pt modelId="{96FF4C17-4EDB-48D9-BC30-A97033E521EA}" type="pres">
      <dgm:prSet presAssocID="{9998BD50-BD06-4D59-96A1-5F97CD0FECAD}" presName="conn2-1" presStyleLbl="parChTrans1D2" presStyleIdx="9" presStyleCnt="11"/>
      <dgm:spPr/>
      <dgm:t>
        <a:bodyPr/>
        <a:lstStyle/>
        <a:p>
          <a:endParaRPr lang="pl-PL"/>
        </a:p>
      </dgm:t>
    </dgm:pt>
    <dgm:pt modelId="{3DF55593-DF00-4458-9190-832B6E66F5ED}" type="pres">
      <dgm:prSet presAssocID="{9998BD50-BD06-4D59-96A1-5F97CD0FECAD}" presName="connTx" presStyleLbl="parChTrans1D2" presStyleIdx="9" presStyleCnt="11"/>
      <dgm:spPr/>
      <dgm:t>
        <a:bodyPr/>
        <a:lstStyle/>
        <a:p>
          <a:endParaRPr lang="pl-PL"/>
        </a:p>
      </dgm:t>
    </dgm:pt>
    <dgm:pt modelId="{0F17C9BF-EA2D-444A-8E0C-54BF6DA8C67F}" type="pres">
      <dgm:prSet presAssocID="{FDBEFF9D-0994-4CCF-85B7-7C4D60C21E0D}" presName="root2" presStyleCnt="0"/>
      <dgm:spPr/>
      <dgm:t>
        <a:bodyPr/>
        <a:lstStyle/>
        <a:p>
          <a:endParaRPr lang="pl-PL"/>
        </a:p>
      </dgm:t>
    </dgm:pt>
    <dgm:pt modelId="{7C3747B9-8B16-439F-85E5-ACA5C0011411}" type="pres">
      <dgm:prSet presAssocID="{FDBEFF9D-0994-4CCF-85B7-7C4D60C21E0D}" presName="LevelTwoTextNode" presStyleLbl="node2" presStyleIdx="9" presStyleCnt="11" custScaleX="267541">
        <dgm:presLayoutVars>
          <dgm:chPref val="3"/>
        </dgm:presLayoutVars>
      </dgm:prSet>
      <dgm:spPr/>
      <dgm:t>
        <a:bodyPr/>
        <a:lstStyle/>
        <a:p>
          <a:endParaRPr lang="pl-PL"/>
        </a:p>
      </dgm:t>
    </dgm:pt>
    <dgm:pt modelId="{97CBF56C-208D-48A5-A894-EE388B4AB180}" type="pres">
      <dgm:prSet presAssocID="{FDBEFF9D-0994-4CCF-85B7-7C4D60C21E0D}" presName="level3hierChild" presStyleCnt="0"/>
      <dgm:spPr/>
      <dgm:t>
        <a:bodyPr/>
        <a:lstStyle/>
        <a:p>
          <a:endParaRPr lang="pl-PL"/>
        </a:p>
      </dgm:t>
    </dgm:pt>
    <dgm:pt modelId="{E0AD5F38-DF35-400A-9564-F10C4DCE07AD}" type="pres">
      <dgm:prSet presAssocID="{C81741AF-2B8F-42F5-9893-0807B386DCF1}" presName="conn2-1" presStyleLbl="parChTrans1D3" presStyleIdx="9" presStyleCnt="11"/>
      <dgm:spPr/>
      <dgm:t>
        <a:bodyPr/>
        <a:lstStyle/>
        <a:p>
          <a:endParaRPr lang="pl-PL"/>
        </a:p>
      </dgm:t>
    </dgm:pt>
    <dgm:pt modelId="{3D9FE053-9F27-4931-9FDE-144C0E2C8648}" type="pres">
      <dgm:prSet presAssocID="{C81741AF-2B8F-42F5-9893-0807B386DCF1}" presName="connTx" presStyleLbl="parChTrans1D3" presStyleIdx="9" presStyleCnt="11"/>
      <dgm:spPr/>
      <dgm:t>
        <a:bodyPr/>
        <a:lstStyle/>
        <a:p>
          <a:endParaRPr lang="pl-PL"/>
        </a:p>
      </dgm:t>
    </dgm:pt>
    <dgm:pt modelId="{836AF938-367D-4FB8-8A92-87117D18DBAD}" type="pres">
      <dgm:prSet presAssocID="{D46891BC-25A8-41C8-9827-B2B66780DD55}" presName="root2" presStyleCnt="0"/>
      <dgm:spPr/>
      <dgm:t>
        <a:bodyPr/>
        <a:lstStyle/>
        <a:p>
          <a:endParaRPr lang="pl-PL"/>
        </a:p>
      </dgm:t>
    </dgm:pt>
    <dgm:pt modelId="{35E380BD-A855-447F-BC4A-E16BD2C80704}" type="pres">
      <dgm:prSet presAssocID="{D46891BC-25A8-41C8-9827-B2B66780DD55}" presName="LevelTwoTextNode" presStyleLbl="node3" presStyleIdx="9" presStyleCnt="11">
        <dgm:presLayoutVars>
          <dgm:chPref val="3"/>
        </dgm:presLayoutVars>
      </dgm:prSet>
      <dgm:spPr/>
      <dgm:t>
        <a:bodyPr/>
        <a:lstStyle/>
        <a:p>
          <a:endParaRPr lang="pl-PL"/>
        </a:p>
      </dgm:t>
    </dgm:pt>
    <dgm:pt modelId="{54EE8F5C-88CF-4534-B9EE-F2BB19062C01}" type="pres">
      <dgm:prSet presAssocID="{D46891BC-25A8-41C8-9827-B2B66780DD55}" presName="level3hierChild" presStyleCnt="0"/>
      <dgm:spPr/>
      <dgm:t>
        <a:bodyPr/>
        <a:lstStyle/>
        <a:p>
          <a:endParaRPr lang="pl-PL"/>
        </a:p>
      </dgm:t>
    </dgm:pt>
    <dgm:pt modelId="{88518265-0FF3-474D-B70E-39E1184A5F39}" type="pres">
      <dgm:prSet presAssocID="{729C5A50-2A0E-4449-91D4-F3AD18AFEF71}" presName="conn2-1" presStyleLbl="parChTrans1D4" presStyleIdx="9" presStyleCnt="11"/>
      <dgm:spPr/>
      <dgm:t>
        <a:bodyPr/>
        <a:lstStyle/>
        <a:p>
          <a:endParaRPr lang="pl-PL"/>
        </a:p>
      </dgm:t>
    </dgm:pt>
    <dgm:pt modelId="{CB9F97A9-1FA5-4281-8331-594D8ED56133}" type="pres">
      <dgm:prSet presAssocID="{729C5A50-2A0E-4449-91D4-F3AD18AFEF71}" presName="connTx" presStyleLbl="parChTrans1D4" presStyleIdx="9" presStyleCnt="11"/>
      <dgm:spPr/>
      <dgm:t>
        <a:bodyPr/>
        <a:lstStyle/>
        <a:p>
          <a:endParaRPr lang="pl-PL"/>
        </a:p>
      </dgm:t>
    </dgm:pt>
    <dgm:pt modelId="{E51B5B69-56D1-43FF-B5C4-DBBD2241914C}" type="pres">
      <dgm:prSet presAssocID="{28AEF05F-8B9E-4E3E-984E-FF1757F95892}" presName="root2" presStyleCnt="0"/>
      <dgm:spPr/>
      <dgm:t>
        <a:bodyPr/>
        <a:lstStyle/>
        <a:p>
          <a:endParaRPr lang="pl-PL"/>
        </a:p>
      </dgm:t>
    </dgm:pt>
    <dgm:pt modelId="{A153EA82-B80B-4D71-B958-A0C3C18B3328}" type="pres">
      <dgm:prSet presAssocID="{28AEF05F-8B9E-4E3E-984E-FF1757F95892}" presName="LevelTwoTextNode" presStyleLbl="node4" presStyleIdx="9" presStyleCnt="11" custScaleX="74523">
        <dgm:presLayoutVars>
          <dgm:chPref val="3"/>
        </dgm:presLayoutVars>
      </dgm:prSet>
      <dgm:spPr/>
      <dgm:t>
        <a:bodyPr/>
        <a:lstStyle/>
        <a:p>
          <a:endParaRPr lang="pl-PL"/>
        </a:p>
      </dgm:t>
    </dgm:pt>
    <dgm:pt modelId="{2E8F3F0D-11CC-44E5-83F6-B33C2D40E77A}" type="pres">
      <dgm:prSet presAssocID="{28AEF05F-8B9E-4E3E-984E-FF1757F95892}" presName="level3hierChild" presStyleCnt="0"/>
      <dgm:spPr/>
      <dgm:t>
        <a:bodyPr/>
        <a:lstStyle/>
        <a:p>
          <a:endParaRPr lang="pl-PL"/>
        </a:p>
      </dgm:t>
    </dgm:pt>
    <dgm:pt modelId="{2D5AF391-8134-4CA9-A072-E9C3911F66FC}" type="pres">
      <dgm:prSet presAssocID="{F731BE6D-4F8E-464C-AFC0-8A49DB5BADC7}" presName="conn2-1" presStyleLbl="parChTrans1D2" presStyleIdx="10" presStyleCnt="11"/>
      <dgm:spPr/>
      <dgm:t>
        <a:bodyPr/>
        <a:lstStyle/>
        <a:p>
          <a:endParaRPr lang="pl-PL"/>
        </a:p>
      </dgm:t>
    </dgm:pt>
    <dgm:pt modelId="{D06E396B-345D-423C-BC53-67FCD4084535}" type="pres">
      <dgm:prSet presAssocID="{F731BE6D-4F8E-464C-AFC0-8A49DB5BADC7}" presName="connTx" presStyleLbl="parChTrans1D2" presStyleIdx="10" presStyleCnt="11"/>
      <dgm:spPr/>
      <dgm:t>
        <a:bodyPr/>
        <a:lstStyle/>
        <a:p>
          <a:endParaRPr lang="pl-PL"/>
        </a:p>
      </dgm:t>
    </dgm:pt>
    <dgm:pt modelId="{0E60652C-0336-4AB8-9C7C-A93541F22774}" type="pres">
      <dgm:prSet presAssocID="{FD3C7323-2E51-45D3-90B0-599AD15A1BD8}" presName="root2" presStyleCnt="0"/>
      <dgm:spPr/>
      <dgm:t>
        <a:bodyPr/>
        <a:lstStyle/>
        <a:p>
          <a:endParaRPr lang="pl-PL"/>
        </a:p>
      </dgm:t>
    </dgm:pt>
    <dgm:pt modelId="{D39F17F7-DFA6-45AE-A824-50821B1A901C}" type="pres">
      <dgm:prSet presAssocID="{FD3C7323-2E51-45D3-90B0-599AD15A1BD8}" presName="LevelTwoTextNode" presStyleLbl="node2" presStyleIdx="10" presStyleCnt="11" custScaleX="267541">
        <dgm:presLayoutVars>
          <dgm:chPref val="3"/>
        </dgm:presLayoutVars>
      </dgm:prSet>
      <dgm:spPr/>
      <dgm:t>
        <a:bodyPr/>
        <a:lstStyle/>
        <a:p>
          <a:endParaRPr lang="pl-PL"/>
        </a:p>
      </dgm:t>
    </dgm:pt>
    <dgm:pt modelId="{D62D96AA-C735-47C8-8838-A8166603D2D7}" type="pres">
      <dgm:prSet presAssocID="{FD3C7323-2E51-45D3-90B0-599AD15A1BD8}" presName="level3hierChild" presStyleCnt="0"/>
      <dgm:spPr/>
      <dgm:t>
        <a:bodyPr/>
        <a:lstStyle/>
        <a:p>
          <a:endParaRPr lang="pl-PL"/>
        </a:p>
      </dgm:t>
    </dgm:pt>
    <dgm:pt modelId="{FE4431D9-9A70-4DE1-82FC-9E0CB3594E26}" type="pres">
      <dgm:prSet presAssocID="{CDF2E74E-E67B-4D00-8239-4317BF8D7116}" presName="conn2-1" presStyleLbl="parChTrans1D3" presStyleIdx="10" presStyleCnt="11"/>
      <dgm:spPr/>
      <dgm:t>
        <a:bodyPr/>
        <a:lstStyle/>
        <a:p>
          <a:endParaRPr lang="pl-PL"/>
        </a:p>
      </dgm:t>
    </dgm:pt>
    <dgm:pt modelId="{58BD0974-517A-4DC9-8495-368C00B1511C}" type="pres">
      <dgm:prSet presAssocID="{CDF2E74E-E67B-4D00-8239-4317BF8D7116}" presName="connTx" presStyleLbl="parChTrans1D3" presStyleIdx="10" presStyleCnt="11"/>
      <dgm:spPr/>
      <dgm:t>
        <a:bodyPr/>
        <a:lstStyle/>
        <a:p>
          <a:endParaRPr lang="pl-PL"/>
        </a:p>
      </dgm:t>
    </dgm:pt>
    <dgm:pt modelId="{9347F4A2-82E6-4517-9DC7-0228FB12A284}" type="pres">
      <dgm:prSet presAssocID="{2F5581E3-303B-4E94-9B42-142030C8B59D}" presName="root2" presStyleCnt="0"/>
      <dgm:spPr/>
      <dgm:t>
        <a:bodyPr/>
        <a:lstStyle/>
        <a:p>
          <a:endParaRPr lang="pl-PL"/>
        </a:p>
      </dgm:t>
    </dgm:pt>
    <dgm:pt modelId="{8F0DD0C9-8C1E-4058-AA79-144B87D4A2E4}" type="pres">
      <dgm:prSet presAssocID="{2F5581E3-303B-4E94-9B42-142030C8B59D}" presName="LevelTwoTextNode" presStyleLbl="node3" presStyleIdx="10" presStyleCnt="11">
        <dgm:presLayoutVars>
          <dgm:chPref val="3"/>
        </dgm:presLayoutVars>
      </dgm:prSet>
      <dgm:spPr/>
      <dgm:t>
        <a:bodyPr/>
        <a:lstStyle/>
        <a:p>
          <a:endParaRPr lang="pl-PL"/>
        </a:p>
      </dgm:t>
    </dgm:pt>
    <dgm:pt modelId="{057A94A0-BC2A-45ED-AD41-BC9743D1A998}" type="pres">
      <dgm:prSet presAssocID="{2F5581E3-303B-4E94-9B42-142030C8B59D}" presName="level3hierChild" presStyleCnt="0"/>
      <dgm:spPr/>
      <dgm:t>
        <a:bodyPr/>
        <a:lstStyle/>
        <a:p>
          <a:endParaRPr lang="pl-PL"/>
        </a:p>
      </dgm:t>
    </dgm:pt>
    <dgm:pt modelId="{AB17ED1B-52D0-41A8-998B-5C8C65D54389}" type="pres">
      <dgm:prSet presAssocID="{03291D33-224C-4B33-980A-4714E2886217}" presName="conn2-1" presStyleLbl="parChTrans1D4" presStyleIdx="10" presStyleCnt="11"/>
      <dgm:spPr/>
      <dgm:t>
        <a:bodyPr/>
        <a:lstStyle/>
        <a:p>
          <a:endParaRPr lang="pl-PL"/>
        </a:p>
      </dgm:t>
    </dgm:pt>
    <dgm:pt modelId="{8D8B212D-C2B4-4F33-BBD0-9E2B6B6BC528}" type="pres">
      <dgm:prSet presAssocID="{03291D33-224C-4B33-980A-4714E2886217}" presName="connTx" presStyleLbl="parChTrans1D4" presStyleIdx="10" presStyleCnt="11"/>
      <dgm:spPr/>
      <dgm:t>
        <a:bodyPr/>
        <a:lstStyle/>
        <a:p>
          <a:endParaRPr lang="pl-PL"/>
        </a:p>
      </dgm:t>
    </dgm:pt>
    <dgm:pt modelId="{01CD76E5-51D5-474B-8BDE-C47FC875B29E}" type="pres">
      <dgm:prSet presAssocID="{E20AB2F4-09B5-41B5-AC0D-45F0F52A57D6}" presName="root2" presStyleCnt="0"/>
      <dgm:spPr/>
      <dgm:t>
        <a:bodyPr/>
        <a:lstStyle/>
        <a:p>
          <a:endParaRPr lang="pl-PL"/>
        </a:p>
      </dgm:t>
    </dgm:pt>
    <dgm:pt modelId="{F85A5379-C342-483A-A666-047AE8E5AF3B}" type="pres">
      <dgm:prSet presAssocID="{E20AB2F4-09B5-41B5-AC0D-45F0F52A57D6}" presName="LevelTwoTextNode" presStyleLbl="node4" presStyleIdx="10" presStyleCnt="11" custScaleX="74523" custLinFactNeighborX="1256" custLinFactNeighborY="1033">
        <dgm:presLayoutVars>
          <dgm:chPref val="3"/>
        </dgm:presLayoutVars>
      </dgm:prSet>
      <dgm:spPr/>
      <dgm:t>
        <a:bodyPr/>
        <a:lstStyle/>
        <a:p>
          <a:endParaRPr lang="pl-PL"/>
        </a:p>
      </dgm:t>
    </dgm:pt>
    <dgm:pt modelId="{8CAB35D8-1BD0-40F3-AF3C-8BE54A41DCD2}" type="pres">
      <dgm:prSet presAssocID="{E20AB2F4-09B5-41B5-AC0D-45F0F52A57D6}" presName="level3hierChild" presStyleCnt="0"/>
      <dgm:spPr/>
      <dgm:t>
        <a:bodyPr/>
        <a:lstStyle/>
        <a:p>
          <a:endParaRPr lang="pl-PL"/>
        </a:p>
      </dgm:t>
    </dgm:pt>
  </dgm:ptLst>
  <dgm:cxnLst>
    <dgm:cxn modelId="{2351794F-C2FB-49AC-955F-9C820EBBEDEA}" srcId="{87D26407-5DDC-4383-95D7-B3F1A582DF9E}" destId="{018CCFBD-4DBE-4EBC-B4D2-A06922CD11C4}" srcOrd="0" destOrd="0" parTransId="{08A8417E-CAF1-4E5C-8291-124A89EFFA13}" sibTransId="{BCA1EEE0-E4A4-4497-95C3-9882151D2A61}"/>
    <dgm:cxn modelId="{FD44F285-B731-42EA-A76D-FA4C29BC4FF2}" srcId="{07D38B8F-77CF-413B-AB75-24E0AB2EE7FE}" destId="{354B4258-3701-4119-91EF-50D8A78DF87F}" srcOrd="7" destOrd="0" parTransId="{60B1A0F6-7860-4508-BE9D-4BE51A1B94F6}" sibTransId="{3DC489F8-85B0-469B-98E6-1EE0C4AA9EA8}"/>
    <dgm:cxn modelId="{403B08DD-2451-49F3-A409-3C614E8D4EF7}" srcId="{07D38B8F-77CF-413B-AB75-24E0AB2EE7FE}" destId="{3E18B579-DFA0-41A6-9480-8341BB9308F7}" srcOrd="6" destOrd="0" parTransId="{24477CBF-9E2F-4DB6-8053-C2A89A1B996B}" sibTransId="{4B4B0BF1-0A4A-4161-A041-6A43C4A1434E}"/>
    <dgm:cxn modelId="{CABE2765-1013-439E-9FFF-B2C8DA93AA6D}" type="presOf" srcId="{16A556F4-0FFC-45CF-A442-AD1BC4C0D737}" destId="{A3376CFC-AA04-451D-A5B4-96F1DCA87E8B}" srcOrd="0" destOrd="0" presId="urn:microsoft.com/office/officeart/2008/layout/HorizontalMultiLevelHierarchy"/>
    <dgm:cxn modelId="{ACD53FC0-6428-43EE-9BBF-3DB51B0E97A0}" srcId="{191F462E-B911-4E31-8AF2-1FD2B6C4D08B}" destId="{25B50D42-BD59-4834-A4DD-5C96F1BB2815}" srcOrd="0" destOrd="0" parTransId="{B338C18C-1E17-47EF-8AFE-3200232138F1}" sibTransId="{87BB8174-BE59-4432-9E0C-D89501184BE9}"/>
    <dgm:cxn modelId="{E82EF5C9-5619-487C-8249-1B920D58A1B3}" type="presOf" srcId="{B61B67DE-B6DF-4413-8086-92901297C25B}" destId="{0A352060-EA88-44BA-AF54-07B86E5E54B5}" srcOrd="1" destOrd="0" presId="urn:microsoft.com/office/officeart/2008/layout/HorizontalMultiLevelHierarchy"/>
    <dgm:cxn modelId="{174B6EF2-E07D-4008-A9CD-F2092243D48F}" srcId="{FD3C7323-2E51-45D3-90B0-599AD15A1BD8}" destId="{2F5581E3-303B-4E94-9B42-142030C8B59D}" srcOrd="0" destOrd="0" parTransId="{CDF2E74E-E67B-4D00-8239-4317BF8D7116}" sibTransId="{8CD04CBB-F1F4-42D0-B7DD-F654E3081047}"/>
    <dgm:cxn modelId="{92497193-04F0-4D60-B463-FA47545DE6C3}" type="presOf" srcId="{08A8417E-CAF1-4E5C-8291-124A89EFFA13}" destId="{8F096EC4-223B-4A79-9A8E-E2423059D2E8}" srcOrd="1" destOrd="0" presId="urn:microsoft.com/office/officeart/2008/layout/HorizontalMultiLevelHierarchy"/>
    <dgm:cxn modelId="{016EA9A4-256E-4749-8D15-0C14D3CC536D}" srcId="{1B263E83-34CA-4246-8B82-AD7B565D223C}" destId="{191F462E-B911-4E31-8AF2-1FD2B6C4D08B}" srcOrd="0" destOrd="0" parTransId="{FD96DEDB-8E0E-460E-A724-CD82E7B0A971}" sibTransId="{0CB39058-9F97-4AC9-9890-DA8AC33E18EB}"/>
    <dgm:cxn modelId="{C5032E69-3259-4E0D-936D-42F59E1CA2A8}" srcId="{D9ED86AE-7540-469E-9CD0-A327519D09B6}" destId="{3DF2D2DF-6E57-46BA-B37D-2A3427F84C81}" srcOrd="0" destOrd="0" parTransId="{8C9319C4-8EF2-402C-BE2D-2115D9A410A8}" sibTransId="{8186BCE6-0568-4C7C-8139-48CEB7555925}"/>
    <dgm:cxn modelId="{43783000-BF48-4283-B9BF-50ED06E8882E}" type="presOf" srcId="{F731BE6D-4F8E-464C-AFC0-8A49DB5BADC7}" destId="{D06E396B-345D-423C-BC53-67FCD4084535}" srcOrd="1" destOrd="0" presId="urn:microsoft.com/office/officeart/2008/layout/HorizontalMultiLevelHierarchy"/>
    <dgm:cxn modelId="{6DF78578-1D05-431E-9D62-B3B0FE1536A4}" srcId="{2F5581E3-303B-4E94-9B42-142030C8B59D}" destId="{E20AB2F4-09B5-41B5-AC0D-45F0F52A57D6}" srcOrd="0" destOrd="0" parTransId="{03291D33-224C-4B33-980A-4714E2886217}" sibTransId="{C2322AF4-C8E2-4D81-AC11-468726613655}"/>
    <dgm:cxn modelId="{AC4C4B4D-C6A4-4655-9AD7-1B64A5050BAA}" type="presOf" srcId="{9998BD50-BD06-4D59-96A1-5F97CD0FECAD}" destId="{3DF55593-DF00-4458-9190-832B6E66F5ED}" srcOrd="1" destOrd="0" presId="urn:microsoft.com/office/officeart/2008/layout/HorizontalMultiLevelHierarchy"/>
    <dgm:cxn modelId="{C6C66699-0124-426B-AC8C-1F05215CB70B}" type="presOf" srcId="{09DC05D8-5080-40F8-AB2F-57E473DF5E48}" destId="{7E5F6D05-3F70-43B4-B2C1-80988448A277}" srcOrd="0" destOrd="0" presId="urn:microsoft.com/office/officeart/2008/layout/HorizontalMultiLevelHierarchy"/>
    <dgm:cxn modelId="{F011DE19-693B-4078-826A-C3CF3569AA0D}" type="presOf" srcId="{C81741AF-2B8F-42F5-9893-0807B386DCF1}" destId="{3D9FE053-9F27-4931-9FDE-144C0E2C8648}" srcOrd="1" destOrd="0" presId="urn:microsoft.com/office/officeart/2008/layout/HorizontalMultiLevelHierarchy"/>
    <dgm:cxn modelId="{88E14D3F-322F-4803-B9C2-2C052FC8487E}" type="presOf" srcId="{018CCFBD-4DBE-4EBC-B4D2-A06922CD11C4}" destId="{3D5063D0-2C4C-4DF4-90EE-5903A434FCD9}" srcOrd="0" destOrd="0" presId="urn:microsoft.com/office/officeart/2008/layout/HorizontalMultiLevelHierarchy"/>
    <dgm:cxn modelId="{FE170234-7BC7-4EF4-8FED-9168BE942BB1}" type="presOf" srcId="{8D807540-A810-4AAE-9938-AB5DBD701DE7}" destId="{BBC9D174-FC04-4DA8-BABF-DDA61B2DE714}" srcOrd="0" destOrd="0" presId="urn:microsoft.com/office/officeart/2008/layout/HorizontalMultiLevelHierarchy"/>
    <dgm:cxn modelId="{514BAB97-7D94-4DF5-ADA3-1E51E2A66CA9}" type="presOf" srcId="{729C5A50-2A0E-4449-91D4-F3AD18AFEF71}" destId="{88518265-0FF3-474D-B70E-39E1184A5F39}" srcOrd="0" destOrd="0" presId="urn:microsoft.com/office/officeart/2008/layout/HorizontalMultiLevelHierarchy"/>
    <dgm:cxn modelId="{7B80A4FF-5393-4492-9F3E-C6EDF2A0D42E}" type="presOf" srcId="{FD3C7323-2E51-45D3-90B0-599AD15A1BD8}" destId="{D39F17F7-DFA6-45AE-A824-50821B1A901C}" srcOrd="0" destOrd="0" presId="urn:microsoft.com/office/officeart/2008/layout/HorizontalMultiLevelHierarchy"/>
    <dgm:cxn modelId="{9523592D-E601-4A6F-A87B-D89CC743AF8A}" type="presOf" srcId="{B734420B-B904-428F-A399-2D778B880AFA}" destId="{39939509-E32D-4279-AE8F-453277D43F7E}" srcOrd="0" destOrd="0" presId="urn:microsoft.com/office/officeart/2008/layout/HorizontalMultiLevelHierarchy"/>
    <dgm:cxn modelId="{06CF47FA-96AE-42AF-BDC4-009136ED6AA9}" type="presOf" srcId="{9998BD50-BD06-4D59-96A1-5F97CD0FECAD}" destId="{96FF4C17-4EDB-48D9-BC30-A97033E521EA}" srcOrd="0" destOrd="0" presId="urn:microsoft.com/office/officeart/2008/layout/HorizontalMultiLevelHierarchy"/>
    <dgm:cxn modelId="{93B6E3AF-2EAD-48D9-9438-EB785EED7D84}" type="presOf" srcId="{9DAB5463-4AE3-4305-B4F1-C74A470F104F}" destId="{E8822328-9718-4EF0-A940-19EBDAE17A2E}" srcOrd="1" destOrd="0" presId="urn:microsoft.com/office/officeart/2008/layout/HorizontalMultiLevelHierarchy"/>
    <dgm:cxn modelId="{7F34F74C-4DED-410C-98EB-C2BBB9550FCF}" type="presOf" srcId="{03291D33-224C-4B33-980A-4714E2886217}" destId="{AB17ED1B-52D0-41A8-998B-5C8C65D54389}" srcOrd="0" destOrd="0" presId="urn:microsoft.com/office/officeart/2008/layout/HorizontalMultiLevelHierarchy"/>
    <dgm:cxn modelId="{2AC92208-E338-429C-A490-5456606F6829}" type="presOf" srcId="{FD96DEDB-8E0E-460E-A724-CD82E7B0A971}" destId="{09EB94C7-899E-43B8-9521-F5018B2E6B86}" srcOrd="0" destOrd="0" presId="urn:microsoft.com/office/officeart/2008/layout/HorizontalMultiLevelHierarchy"/>
    <dgm:cxn modelId="{E5CBA9FF-D6A2-4A5B-AD7C-702D4794E2C4}" type="presOf" srcId="{B338C18C-1E17-47EF-8AFE-3200232138F1}" destId="{04782FA8-92DA-486B-A35F-73611AF6A8A8}" srcOrd="0" destOrd="0" presId="urn:microsoft.com/office/officeart/2008/layout/HorizontalMultiLevelHierarchy"/>
    <dgm:cxn modelId="{A8C5ECC3-2CB3-4564-BCD9-E74F00AD3A18}" type="presOf" srcId="{F519F641-59D6-47C4-8890-9140F8ECDAC2}" destId="{12390E83-5DE9-495C-B9A5-2EC5C32916AA}" srcOrd="0" destOrd="0" presId="urn:microsoft.com/office/officeart/2008/layout/HorizontalMultiLevelHierarchy"/>
    <dgm:cxn modelId="{CC580A90-5BC9-491A-A563-F685D66DA3A2}" type="presOf" srcId="{08A8417E-CAF1-4E5C-8291-124A89EFFA13}" destId="{EFCA4886-1EEB-4626-8902-237C3E969139}" srcOrd="0" destOrd="0" presId="urn:microsoft.com/office/officeart/2008/layout/HorizontalMultiLevelHierarchy"/>
    <dgm:cxn modelId="{B3209952-48DB-48CE-93AB-15EDE7153C31}" srcId="{9E91E5EA-9FF1-4C36-B2E0-1AB70F01C350}" destId="{DDE229A1-B8D4-4FF4-8906-A93633C1F8C2}" srcOrd="0" destOrd="0" parTransId="{251D2BC2-6B93-4A9F-A987-F4C6631BF6E8}" sibTransId="{A411B355-CFC7-4AF9-AC71-0173D3F1E321}"/>
    <dgm:cxn modelId="{D2159AB1-A7D0-445B-9752-AE679947C8F6}" type="presOf" srcId="{088012A6-66C8-4597-A3DD-58BC08EBCF2B}" destId="{B6CA075C-1255-47AD-9127-D8006DD97ADE}" srcOrd="0" destOrd="0" presId="urn:microsoft.com/office/officeart/2008/layout/HorizontalMultiLevelHierarchy"/>
    <dgm:cxn modelId="{0624836D-2565-4776-9BDC-FB86769345D4}" type="presOf" srcId="{FD96DEDB-8E0E-460E-A724-CD82E7B0A971}" destId="{BC486018-9A1C-4AAE-8C78-88C9B7D09399}" srcOrd="1" destOrd="0" presId="urn:microsoft.com/office/officeart/2008/layout/HorizontalMultiLevelHierarchy"/>
    <dgm:cxn modelId="{8E39507A-1F95-4A18-9881-9781C57CC2C1}" type="presOf" srcId="{088012A6-66C8-4597-A3DD-58BC08EBCF2B}" destId="{173CA427-C1C1-4D95-854B-965E91782B60}" srcOrd="1" destOrd="0" presId="urn:microsoft.com/office/officeart/2008/layout/HorizontalMultiLevelHierarchy"/>
    <dgm:cxn modelId="{AEE252EA-F4CF-4974-A57E-CADAD67E9774}" type="presOf" srcId="{9B619704-89DB-4B11-8233-5EFAFDCD390F}" destId="{970E16DD-C9F9-400B-A7AA-855CF1A0D9A1}" srcOrd="0" destOrd="0" presId="urn:microsoft.com/office/officeart/2008/layout/HorizontalMultiLevelHierarchy"/>
    <dgm:cxn modelId="{C83BD0FE-500A-44AA-B900-F9FD8596FDB4}" srcId="{D46891BC-25A8-41C8-9827-B2B66780DD55}" destId="{28AEF05F-8B9E-4E3E-984E-FF1757F95892}" srcOrd="0" destOrd="0" parTransId="{729C5A50-2A0E-4449-91D4-F3AD18AFEF71}" sibTransId="{F3A89082-AF1C-461B-9261-F9BDF1A683F0}"/>
    <dgm:cxn modelId="{9E000D5D-E534-4D38-AA6A-B35195845E01}" type="presOf" srcId="{1E9F6B01-00AD-4CAF-AB31-FB6D49FC0AC9}" destId="{DE77FE06-FEE6-4751-AAE1-7A1D09DE1B4A}" srcOrd="0" destOrd="0" presId="urn:microsoft.com/office/officeart/2008/layout/HorizontalMultiLevelHierarchy"/>
    <dgm:cxn modelId="{ED2EBD85-A291-450F-BBCF-C3B9E5CAC6C6}" type="presOf" srcId="{CDF2E74E-E67B-4D00-8239-4317BF8D7116}" destId="{58BD0974-517A-4DC9-8495-368C00B1511C}" srcOrd="1" destOrd="0" presId="urn:microsoft.com/office/officeart/2008/layout/HorizontalMultiLevelHierarchy"/>
    <dgm:cxn modelId="{19A8F57E-8999-4B86-9546-2719FBDD9154}" type="presOf" srcId="{7F99A428-1A7C-429D-B35F-11720D5522B3}" destId="{C0B5C539-0090-4797-9672-E0B54E8991BD}" srcOrd="0" destOrd="0" presId="urn:microsoft.com/office/officeart/2008/layout/HorizontalMultiLevelHierarchy"/>
    <dgm:cxn modelId="{6B74B596-6989-4A01-BF01-592E0B3EEBF8}" type="presOf" srcId="{24477CBF-9E2F-4DB6-8053-C2A89A1B996B}" destId="{6FA280A9-2D28-4FC1-B763-33B1A54171DB}" srcOrd="0" destOrd="0" presId="urn:microsoft.com/office/officeart/2008/layout/HorizontalMultiLevelHierarchy"/>
    <dgm:cxn modelId="{9BFCCBB9-8DCA-43FE-8BF0-55F7AF3AE63B}" type="presOf" srcId="{D46891BC-25A8-41C8-9827-B2B66780DD55}" destId="{35E380BD-A855-447F-BC4A-E16BD2C80704}" srcOrd="0" destOrd="0" presId="urn:microsoft.com/office/officeart/2008/layout/HorizontalMultiLevelHierarchy"/>
    <dgm:cxn modelId="{BC70DD3B-C3E5-4E28-B8F7-FDACDAE97D25}" srcId="{07D38B8F-77CF-413B-AB75-24E0AB2EE7FE}" destId="{FDBEFF9D-0994-4CCF-85B7-7C4D60C21E0D}" srcOrd="9" destOrd="0" parTransId="{9998BD50-BD06-4D59-96A1-5F97CD0FECAD}" sibTransId="{ED960382-A00C-497B-8BE1-E16BFFF125ED}"/>
    <dgm:cxn modelId="{E5F0BC41-D77D-433E-AD7C-ACF140943479}" type="presOf" srcId="{8C9319C4-8EF2-402C-BE2D-2115D9A410A8}" destId="{4974DC25-6A81-49E3-8E79-F337AC7FB071}" srcOrd="0" destOrd="0" presId="urn:microsoft.com/office/officeart/2008/layout/HorizontalMultiLevelHierarchy"/>
    <dgm:cxn modelId="{BCFC4DB0-09E8-4CA5-A97F-633B0D836479}" type="presOf" srcId="{E7FF4D94-7922-40B0-B1A5-B64FC652D692}" destId="{187858F1-50F0-458E-BEF7-FE971AD6E533}" srcOrd="0" destOrd="0" presId="urn:microsoft.com/office/officeart/2008/layout/HorizontalMultiLevelHierarchy"/>
    <dgm:cxn modelId="{A2DF078B-1C1C-4887-91BF-92E220C5B780}" type="presOf" srcId="{638549A9-5315-400E-8683-CC47B10D207A}" destId="{34B70B4E-E792-4E3F-9A71-8019BB2519FD}" srcOrd="0" destOrd="0" presId="urn:microsoft.com/office/officeart/2008/layout/HorizontalMultiLevelHierarchy"/>
    <dgm:cxn modelId="{4F49BCEC-CAD5-4B27-9330-F66F085F72D5}" srcId="{E93CACA3-4C9D-4BC8-8D2E-D50557A1EFB4}" destId="{DC8E98FF-40C9-46D1-9E08-B818929C5233}" srcOrd="0" destOrd="0" parTransId="{8D807540-A810-4AAE-9938-AB5DBD701DE7}" sibTransId="{149EADE5-3FF4-4369-A7C9-032BDBBD416A}"/>
    <dgm:cxn modelId="{F27BBB31-448C-441D-8236-0EADCFEF5729}" type="presOf" srcId="{191F462E-B911-4E31-8AF2-1FD2B6C4D08B}" destId="{A7263E38-E309-4481-9BBE-86DCA8DB92E5}" srcOrd="0" destOrd="0" presId="urn:microsoft.com/office/officeart/2008/layout/HorizontalMultiLevelHierarchy"/>
    <dgm:cxn modelId="{F1726ED4-CCB0-4D9F-82AA-EE190FEC57FF}" type="presOf" srcId="{24AAA20A-766F-4FFD-BC77-2D352789BB8B}" destId="{77F08A3E-BE4B-4D34-B022-EA81BA42F823}" srcOrd="0" destOrd="0" presId="urn:microsoft.com/office/officeart/2008/layout/HorizontalMultiLevelHierarchy"/>
    <dgm:cxn modelId="{BB39DBB0-5EC2-4A5C-A663-0E4E282C10C9}" type="presOf" srcId="{9D54A03A-4075-47C7-9066-78005EEF95F0}" destId="{F850C3C1-6C23-4C40-B3F8-755BD770F998}" srcOrd="0" destOrd="0" presId="urn:microsoft.com/office/officeart/2008/layout/HorizontalMultiLevelHierarchy"/>
    <dgm:cxn modelId="{E452B7CA-DE41-460F-BAEA-22946552963E}" srcId="{AD01B325-24AF-4DD8-B817-F002C11E7543}" destId="{8B7B1D35-4FAE-40F4-A5AC-1D9065D387A3}" srcOrd="0" destOrd="0" parTransId="{310BE4EE-D633-4F64-8501-6DD0EB23F39B}" sibTransId="{3609AB86-8A25-4CD1-8AE1-FDFDFE453C8A}"/>
    <dgm:cxn modelId="{46D42F07-2BD9-4FA2-99B8-D1ACB80DE27F}" type="presOf" srcId="{8D807540-A810-4AAE-9938-AB5DBD701DE7}" destId="{5ED370E6-CA66-4C83-B41F-FFF112227129}" srcOrd="1" destOrd="0" presId="urn:microsoft.com/office/officeart/2008/layout/HorizontalMultiLevelHierarchy"/>
    <dgm:cxn modelId="{A60E4573-F6F3-4A9F-92B3-68E9615AB3F4}" type="presOf" srcId="{25B50D42-BD59-4834-A4DD-5C96F1BB2815}" destId="{32711E00-3157-43BE-BD19-00B5DBDBCB07}" srcOrd="0" destOrd="0" presId="urn:microsoft.com/office/officeart/2008/layout/HorizontalMultiLevelHierarchy"/>
    <dgm:cxn modelId="{C64B7861-4784-4BD2-8775-EBB72B7C4206}" type="presOf" srcId="{24CCBC4C-2DAE-43DE-B626-FA19663A4416}" destId="{4CBE9810-7CA3-4838-AF3D-31BE60DB7D94}" srcOrd="0" destOrd="0" presId="urn:microsoft.com/office/officeart/2008/layout/HorizontalMultiLevelHierarchy"/>
    <dgm:cxn modelId="{FFE33101-64D8-48FC-AB5F-D5E2FC3AA925}" srcId="{24CCBC4C-2DAE-43DE-B626-FA19663A4416}" destId="{EBAB7BAB-A9A8-4F41-BA7D-68B7BCACA661}" srcOrd="0" destOrd="0" parTransId="{E7FF4D94-7922-40B0-B1A5-B64FC652D692}" sibTransId="{E77BEA07-6313-4941-AFFF-91143ED93BD3}"/>
    <dgm:cxn modelId="{7ABE8984-A4A1-4A20-A64E-591C4F19B5FE}" type="presOf" srcId="{2F5581E3-303B-4E94-9B42-142030C8B59D}" destId="{8F0DD0C9-8C1E-4058-AA79-144B87D4A2E4}" srcOrd="0" destOrd="0" presId="urn:microsoft.com/office/officeart/2008/layout/HorizontalMultiLevelHierarchy"/>
    <dgm:cxn modelId="{AADD8D88-3DC0-4761-8FF7-F96D89461EAF}" srcId="{07D38B8F-77CF-413B-AB75-24E0AB2EE7FE}" destId="{FD3C7323-2E51-45D3-90B0-599AD15A1BD8}" srcOrd="10" destOrd="0" parTransId="{F731BE6D-4F8E-464C-AFC0-8A49DB5BADC7}" sibTransId="{744FFFAE-7FBF-4006-8813-313BA0120335}"/>
    <dgm:cxn modelId="{1767E4D5-C809-4B62-87CB-B6C23B088F59}" type="presOf" srcId="{6B383D29-58FA-4994-B560-AAAE9DBA9259}" destId="{D5CDD741-3F72-41B4-9150-76645FDD1490}" srcOrd="1" destOrd="0" presId="urn:microsoft.com/office/officeart/2008/layout/HorizontalMultiLevelHierarchy"/>
    <dgm:cxn modelId="{F24CBE97-718D-4469-8A1D-B4F106466A68}" type="presOf" srcId="{D9ED86AE-7540-469E-9CD0-A327519D09B6}" destId="{A010E225-90D9-4A8A-80DD-F76851A37213}" srcOrd="0" destOrd="0" presId="urn:microsoft.com/office/officeart/2008/layout/HorizontalMultiLevelHierarchy"/>
    <dgm:cxn modelId="{7E772EFE-3E75-46A5-8303-FCA8CA26027A}" type="presOf" srcId="{E93CACA3-4C9D-4BC8-8D2E-D50557A1EFB4}" destId="{EBC13FED-3740-4BA8-A05E-2A9434E6CBF7}" srcOrd="0" destOrd="0" presId="urn:microsoft.com/office/officeart/2008/layout/HorizontalMultiLevelHierarchy"/>
    <dgm:cxn modelId="{D679BB3F-2FFA-4F0A-B158-33A29173C604}" type="presOf" srcId="{C58F727F-B07F-48EA-B9E8-E64658A7536C}" destId="{D46BD70F-7739-412E-A9BC-69E9B2CE4A81}" srcOrd="1" destOrd="0" presId="urn:microsoft.com/office/officeart/2008/layout/HorizontalMultiLevelHierarchy"/>
    <dgm:cxn modelId="{90CF91AB-AD42-4744-B42F-29E0467562C5}" type="presOf" srcId="{B04D9D54-D99C-4AEF-8993-486C989B1FC6}" destId="{268152A6-55FB-4FB9-AE22-2B4D35BD930B}" srcOrd="0" destOrd="0" presId="urn:microsoft.com/office/officeart/2008/layout/HorizontalMultiLevelHierarchy"/>
    <dgm:cxn modelId="{A9115732-2E22-4712-BC13-F334E7D386DF}" type="presOf" srcId="{C573C0DC-D226-4ECB-95DB-766CFCD65D08}" destId="{6FD08CEF-F40F-404F-A805-9211BC5761EF}" srcOrd="0" destOrd="0" presId="urn:microsoft.com/office/officeart/2008/layout/HorizontalMultiLevelHierarchy"/>
    <dgm:cxn modelId="{7993E68C-6D7F-4A3B-A1CC-18FFC857AAF5}" type="presOf" srcId="{C81741AF-2B8F-42F5-9893-0807B386DCF1}" destId="{E0AD5F38-DF35-400A-9564-F10C4DCE07AD}" srcOrd="0" destOrd="0" presId="urn:microsoft.com/office/officeart/2008/layout/HorizontalMultiLevelHierarchy"/>
    <dgm:cxn modelId="{B248E5EB-78E9-476B-A20E-4973B3268A09}" type="presOf" srcId="{0CD4FD6C-2059-4919-A1E0-1021F0DF5AEC}" destId="{FAAAD735-EA4E-42E7-A285-B8AAC304BF09}" srcOrd="1" destOrd="0" presId="urn:microsoft.com/office/officeart/2008/layout/HorizontalMultiLevelHierarchy"/>
    <dgm:cxn modelId="{B48BAFC5-1916-4551-80E8-73E2C505FA48}" srcId="{07D38B8F-77CF-413B-AB75-24E0AB2EE7FE}" destId="{C9C73BA6-12A0-42D5-ACE2-C47D2CF050E7}" srcOrd="0" destOrd="0" parTransId="{B21EB36E-2B9B-4A28-8DFF-4951E62D1224}" sibTransId="{49A573AD-E361-417E-9EB2-DBB3D3BC8082}"/>
    <dgm:cxn modelId="{095A440B-4387-452C-9B95-9F90B010CFFF}" srcId="{3E18B579-DFA0-41A6-9480-8341BB9308F7}" destId="{99111346-475F-4CF7-8F91-7D3FC15B9C2B}" srcOrd="0" destOrd="0" parTransId="{756BDF20-C33E-4D25-90D6-91A68FA6253A}" sibTransId="{256742E3-D20A-4F32-9AF3-7A571CCB69EB}"/>
    <dgm:cxn modelId="{8F30143D-A231-4058-BF91-642E28A7ADD8}" type="presOf" srcId="{EBAB7BAB-A9A8-4F41-BA7D-68B7BCACA661}" destId="{F588EFCD-64C2-4608-9C2B-A36070BE4595}" srcOrd="0" destOrd="0" presId="urn:microsoft.com/office/officeart/2008/layout/HorizontalMultiLevelHierarchy"/>
    <dgm:cxn modelId="{D2AF57D4-F3B5-403B-8084-345ECB32538B}" type="presOf" srcId="{C573C0DC-D226-4ECB-95DB-766CFCD65D08}" destId="{A1583AB6-365E-454C-8D4F-FAB7DFB15C31}" srcOrd="1" destOrd="0" presId="urn:microsoft.com/office/officeart/2008/layout/HorizontalMultiLevelHierarchy"/>
    <dgm:cxn modelId="{330195E1-86F7-4B96-9AE3-02C50412B86C}" type="presOf" srcId="{1B263E83-34CA-4246-8B82-AD7B565D223C}" destId="{1F334711-ADF6-43DA-A616-FCD9AE922152}" srcOrd="0" destOrd="0" presId="urn:microsoft.com/office/officeart/2008/layout/HorizontalMultiLevelHierarchy"/>
    <dgm:cxn modelId="{C132B440-E512-4151-8D71-8ABEEACD961B}" srcId="{07D38B8F-77CF-413B-AB75-24E0AB2EE7FE}" destId="{AD01B325-24AF-4DD8-B817-F002C11E7543}" srcOrd="1" destOrd="0" parTransId="{C573C0DC-D226-4ECB-95DB-766CFCD65D08}" sibTransId="{2D5449D7-C9F5-4E27-8478-25A3A0E150DE}"/>
    <dgm:cxn modelId="{66D719BF-24CA-46BD-BB87-F029EC5BE061}" type="presOf" srcId="{3DF2D2DF-6E57-46BA-B37D-2A3427F84C81}" destId="{B2B7DE70-9185-4919-BF82-ED0E985B0731}" srcOrd="0" destOrd="0" presId="urn:microsoft.com/office/officeart/2008/layout/HorizontalMultiLevelHierarchy"/>
    <dgm:cxn modelId="{39B13FE6-1685-4F76-8377-09088CDEF5DE}" type="presOf" srcId="{AD01B325-24AF-4DD8-B817-F002C11E7543}" destId="{2F421A9A-F62B-47EC-B818-85D85F512774}" srcOrd="0" destOrd="0" presId="urn:microsoft.com/office/officeart/2008/layout/HorizontalMultiLevelHierarchy"/>
    <dgm:cxn modelId="{BCB95F33-6EA5-4D97-B515-64A5AE6D454B}" srcId="{9B619704-89DB-4B11-8233-5EFAFDCD390F}" destId="{07D38B8F-77CF-413B-AB75-24E0AB2EE7FE}" srcOrd="0" destOrd="0" parTransId="{A49C77C2-09E9-48FB-A329-EA22EFA7C9BD}" sibTransId="{2F94B922-654E-4335-8BE9-52E02E938703}"/>
    <dgm:cxn modelId="{438FEC9C-6844-4FDF-8A8E-4900B3877B0C}" type="presOf" srcId="{E20AB2F4-09B5-41B5-AC0D-45F0F52A57D6}" destId="{F85A5379-C342-483A-A666-047AE8E5AF3B}" srcOrd="0" destOrd="0" presId="urn:microsoft.com/office/officeart/2008/layout/HorizontalMultiLevelHierarchy"/>
    <dgm:cxn modelId="{517710C9-6BA5-4101-9A01-5293448A4907}" srcId="{07D38B8F-77CF-413B-AB75-24E0AB2EE7FE}" destId="{7F99A428-1A7C-429D-B35F-11720D5522B3}" srcOrd="3" destOrd="0" parTransId="{9DAB5463-4AE3-4305-B4F1-C74A470F104F}" sibTransId="{8041FA56-A5BA-47B1-A82C-82AD451FCED1}"/>
    <dgm:cxn modelId="{74F3F1C5-5FD9-424D-89E4-163999BC95FF}" type="presOf" srcId="{F731BE6D-4F8E-464C-AFC0-8A49DB5BADC7}" destId="{2D5AF391-8134-4CA9-A072-E9C3911F66FC}" srcOrd="0" destOrd="0" presId="urn:microsoft.com/office/officeart/2008/layout/HorizontalMultiLevelHierarchy"/>
    <dgm:cxn modelId="{D43C12EF-3BEB-4F43-AEBE-7BDDA95BDC2E}" type="presOf" srcId="{3E18B579-DFA0-41A6-9480-8341BB9308F7}" destId="{A24C76FD-78CE-4790-BE13-ACE6EAABF680}" srcOrd="0" destOrd="0" presId="urn:microsoft.com/office/officeart/2008/layout/HorizontalMultiLevelHierarchy"/>
    <dgm:cxn modelId="{A674C8EB-325D-4CBC-A080-56BFF3FC145D}" type="presOf" srcId="{60B1A0F6-7860-4508-BE9D-4BE51A1B94F6}" destId="{7925D034-42F4-461E-AD45-6A0391DA601B}" srcOrd="1" destOrd="0" presId="urn:microsoft.com/office/officeart/2008/layout/HorizontalMultiLevelHierarchy"/>
    <dgm:cxn modelId="{1CD77A7E-D519-4574-94FA-4EE1B787EAED}" type="presOf" srcId="{CDF2E74E-E67B-4D00-8239-4317BF8D7116}" destId="{FE4431D9-9A70-4DE1-82FC-9E0CB3594E26}" srcOrd="0" destOrd="0" presId="urn:microsoft.com/office/officeart/2008/layout/HorizontalMultiLevelHierarchy"/>
    <dgm:cxn modelId="{45CE0D18-0C81-47D7-948E-A0BAA72971AC}" type="presOf" srcId="{2D428575-643A-4E6A-A171-7B6BFBF8F772}" destId="{A5F1E6EB-9E3A-4D3B-9C55-BAA8806B57CA}" srcOrd="0" destOrd="0" presId="urn:microsoft.com/office/officeart/2008/layout/HorizontalMultiLevelHierarchy"/>
    <dgm:cxn modelId="{153D456D-C278-473A-A0A3-4A993C356E0D}" type="presOf" srcId="{C58F727F-B07F-48EA-B9E8-E64658A7536C}" destId="{8D1DEDE6-D825-49A2-8D56-29BC3A9BAD8E}" srcOrd="0" destOrd="0" presId="urn:microsoft.com/office/officeart/2008/layout/HorizontalMultiLevelHierarchy"/>
    <dgm:cxn modelId="{E3BA8163-1F33-42A8-BB55-FC4F75048511}" srcId="{EBAB7BAB-A9A8-4F41-BA7D-68B7BCACA661}" destId="{24AAA20A-766F-4FFD-BC77-2D352789BB8B}" srcOrd="0" destOrd="0" parTransId="{510AADF7-94E9-45F5-ADFF-D2F2F33A1C13}" sibTransId="{4556D000-27C9-407C-BEC2-BD683AF27560}"/>
    <dgm:cxn modelId="{677EA2F1-9CA4-4978-9107-0409303031D2}" srcId="{675E0ABB-770E-4126-9D8B-C066053B6B93}" destId="{E93CACA3-4C9D-4BC8-8D2E-D50557A1EFB4}" srcOrd="0" destOrd="0" parTransId="{0CD4FD6C-2059-4919-A1E0-1021F0DF5AEC}" sibTransId="{6A9613FF-56AF-46A7-9723-F258C16E7A10}"/>
    <dgm:cxn modelId="{21EAAC3B-A50B-4AF2-86BE-333723522795}" type="presOf" srcId="{F917F437-F446-4A78-AB65-BBE4ED8E555C}" destId="{7A673188-565D-4DFB-8D0F-CB8854F501B7}" srcOrd="0" destOrd="0" presId="urn:microsoft.com/office/officeart/2008/layout/HorizontalMultiLevelHierarchy"/>
    <dgm:cxn modelId="{589954A5-D3D5-4F81-BBF1-4EA21731E39C}" type="presOf" srcId="{251D2BC2-6B93-4A9F-A987-F4C6631BF6E8}" destId="{72028DC2-1A77-4432-B762-17042DEC0B1B}" srcOrd="0" destOrd="0" presId="urn:microsoft.com/office/officeart/2008/layout/HorizontalMultiLevelHierarchy"/>
    <dgm:cxn modelId="{19E3BE62-4054-43EA-BAB0-03E496907390}" type="presOf" srcId="{FDBEFF9D-0994-4CCF-85B7-7C4D60C21E0D}" destId="{7C3747B9-8B16-439F-85E5-ACA5C0011411}" srcOrd="0" destOrd="0" presId="urn:microsoft.com/office/officeart/2008/layout/HorizontalMultiLevelHierarchy"/>
    <dgm:cxn modelId="{A1317166-C97D-4101-89B2-816E75754598}" type="presOf" srcId="{B04D9D54-D99C-4AEF-8993-486C989B1FC6}" destId="{74CCA27F-0A7B-48A3-BB23-BFBC7B4B4447}" srcOrd="1" destOrd="0" presId="urn:microsoft.com/office/officeart/2008/layout/HorizontalMultiLevelHierarchy"/>
    <dgm:cxn modelId="{A393E758-8F0F-407B-9DE5-EA68A13A2D58}" type="presOf" srcId="{B21EB36E-2B9B-4A28-8DFF-4951E62D1224}" destId="{DEFB9DD9-2816-4325-89D8-16D3E34BE522}" srcOrd="0" destOrd="0" presId="urn:microsoft.com/office/officeart/2008/layout/HorizontalMultiLevelHierarchy"/>
    <dgm:cxn modelId="{36EC63DF-08FA-4AF4-8621-65FD4ABD1753}" type="presOf" srcId="{354B4258-3701-4119-91EF-50D8A78DF87F}" destId="{BF8DDC66-9EF8-466C-801A-3F065E304E59}" srcOrd="0" destOrd="0" presId="urn:microsoft.com/office/officeart/2008/layout/HorizontalMultiLevelHierarchy"/>
    <dgm:cxn modelId="{52A0EAB3-F6A3-413F-9347-6C54B50EC7CF}" type="presOf" srcId="{510AADF7-94E9-45F5-ADFF-D2F2F33A1C13}" destId="{B6BC4FF3-C1C4-432C-90E0-57EC57C19723}" srcOrd="1" destOrd="0" presId="urn:microsoft.com/office/officeart/2008/layout/HorizontalMultiLevelHierarchy"/>
    <dgm:cxn modelId="{815850F4-7BD7-4528-87FC-EF641D812657}" type="presOf" srcId="{03291D33-224C-4B33-980A-4714E2886217}" destId="{8D8B212D-C2B4-4F33-BBD0-9E2B6B6BC528}" srcOrd="1" destOrd="0" presId="urn:microsoft.com/office/officeart/2008/layout/HorizontalMultiLevelHierarchy"/>
    <dgm:cxn modelId="{7007A4D8-03F5-4808-AF0C-F45C9AEA02AC}" type="presOf" srcId="{DDE229A1-B8D4-4FF4-8906-A93633C1F8C2}" destId="{F376DD09-4590-4C4F-8AB0-0F1F12922B71}" srcOrd="0" destOrd="0" presId="urn:microsoft.com/office/officeart/2008/layout/HorizontalMultiLevelHierarchy"/>
    <dgm:cxn modelId="{BE0C169B-AC04-46DE-BF00-2F6C682D20C9}" type="presOf" srcId="{756BDF20-C33E-4D25-90D6-91A68FA6253A}" destId="{797434CF-7974-422B-9E56-9D0A207A233F}" srcOrd="0" destOrd="0" presId="urn:microsoft.com/office/officeart/2008/layout/HorizontalMultiLevelHierarchy"/>
    <dgm:cxn modelId="{90A6200D-833B-45F5-9E9A-D5FEB59A6D73}" type="presOf" srcId="{DC8E98FF-40C9-46D1-9E08-B818929C5233}" destId="{48C45984-C4D8-4084-B76A-BC1034283058}" srcOrd="0" destOrd="0" presId="urn:microsoft.com/office/officeart/2008/layout/HorizontalMultiLevelHierarchy"/>
    <dgm:cxn modelId="{6BD0C541-3F68-431D-A702-4711627D5AC2}" type="presOf" srcId="{F519F641-59D6-47C4-8890-9140F8ECDAC2}" destId="{2CC7DA00-5187-4ACB-A706-BDE75921D06A}" srcOrd="1" destOrd="0" presId="urn:microsoft.com/office/officeart/2008/layout/HorizontalMultiLevelHierarchy"/>
    <dgm:cxn modelId="{502CC840-B4B1-481D-B57B-4DFE6CFA377E}" type="presOf" srcId="{251D2BC2-6B93-4A9F-A987-F4C6631BF6E8}" destId="{9D5816F2-687A-4F66-8454-1AA1D2D23B28}" srcOrd="1" destOrd="0" presId="urn:microsoft.com/office/officeart/2008/layout/HorizontalMultiLevelHierarchy"/>
    <dgm:cxn modelId="{00AE779D-C11A-4D8F-9C47-6A9EE4587F75}" type="presOf" srcId="{310BE4EE-D633-4F64-8501-6DD0EB23F39B}" destId="{625EB526-37AC-4ACF-AC11-D1A7E78664F1}" srcOrd="0" destOrd="0" presId="urn:microsoft.com/office/officeart/2008/layout/HorizontalMultiLevelHierarchy"/>
    <dgm:cxn modelId="{5514472B-E926-4541-B369-AF71ACA7FC9C}" type="presOf" srcId="{AE7207AE-6576-48F8-8A57-4DC00B95E656}" destId="{660DA2BD-C563-4039-A27A-2C8A1F614494}" srcOrd="0" destOrd="0" presId="urn:microsoft.com/office/officeart/2008/layout/HorizontalMultiLevelHierarchy"/>
    <dgm:cxn modelId="{77D51066-26F9-4A55-B89C-65DF75163CFD}" type="presOf" srcId="{510AADF7-94E9-45F5-ADFF-D2F2F33A1C13}" destId="{A35B0679-234E-44C0-A4E6-535BBB53A962}" srcOrd="0" destOrd="0" presId="urn:microsoft.com/office/officeart/2008/layout/HorizontalMultiLevelHierarchy"/>
    <dgm:cxn modelId="{F2779F00-1ECA-434C-B36B-7C54366B823D}" type="presOf" srcId="{E7FF4D94-7922-40B0-B1A5-B64FC652D692}" destId="{8568CD29-9520-4424-A3ED-0CD3466852BD}" srcOrd="1" destOrd="0" presId="urn:microsoft.com/office/officeart/2008/layout/HorizontalMultiLevelHierarchy"/>
    <dgm:cxn modelId="{01E52E34-9AAE-4549-899C-E9520A3E88BA}" type="presOf" srcId="{B21EB36E-2B9B-4A28-8DFF-4951E62D1224}" destId="{BCAFD2AD-6278-43BE-B8F4-A13C9D93844A}" srcOrd="1" destOrd="0" presId="urn:microsoft.com/office/officeart/2008/layout/HorizontalMultiLevelHierarchy"/>
    <dgm:cxn modelId="{0B41B6FD-0408-4DD9-94CC-710FF7B8846A}" type="presOf" srcId="{729C5A50-2A0E-4449-91D4-F3AD18AFEF71}" destId="{CB9F97A9-1FA5-4281-8331-594D8ED56133}" srcOrd="1" destOrd="0" presId="urn:microsoft.com/office/officeart/2008/layout/HorizontalMultiLevelHierarchy"/>
    <dgm:cxn modelId="{CC68FD11-B9B8-4FE0-8AF3-C39B044905B9}" srcId="{8B7B1D35-4FAE-40F4-A5AC-1D9065D387A3}" destId="{638549A9-5315-400E-8683-CC47B10D207A}" srcOrd="0" destOrd="0" parTransId="{C58F727F-B07F-48EA-B9E8-E64658A7536C}" sibTransId="{EE81E6AD-D333-4CB6-9F3A-ADD03F4A1B8C}"/>
    <dgm:cxn modelId="{035F9352-0AA3-47B2-B2C7-45C36733535B}" type="presOf" srcId="{6B383D29-58FA-4994-B560-AAAE9DBA9259}" destId="{49EA8285-4D67-4307-83CE-970368A01079}" srcOrd="0" destOrd="0" presId="urn:microsoft.com/office/officeart/2008/layout/HorizontalMultiLevelHierarchy"/>
    <dgm:cxn modelId="{650C7324-1CE9-4847-83BC-D27E5A71D7A4}" type="presOf" srcId="{675E0ABB-770E-4126-9D8B-C066053B6B93}" destId="{46026306-A9EA-45CD-A4A0-784D7AC91FED}" srcOrd="0" destOrd="0" presId="urn:microsoft.com/office/officeart/2008/layout/HorizontalMultiLevelHierarchy"/>
    <dgm:cxn modelId="{A0F8D876-2981-494F-BA59-8DC90C66A797}" type="presOf" srcId="{756BDF20-C33E-4D25-90D6-91A68FA6253A}" destId="{9BE96BAC-64D5-479D-AC98-C33F97A8543B}" srcOrd="1" destOrd="0" presId="urn:microsoft.com/office/officeart/2008/layout/HorizontalMultiLevelHierarchy"/>
    <dgm:cxn modelId="{6D4B40D9-95E1-46E1-9538-C412DF6A241B}" type="presOf" srcId="{B338C18C-1E17-47EF-8AFE-3200232138F1}" destId="{3BABF9CA-37AE-4D3A-9C32-0A360DFE67F7}" srcOrd="1" destOrd="0" presId="urn:microsoft.com/office/officeart/2008/layout/HorizontalMultiLevelHierarchy"/>
    <dgm:cxn modelId="{C5B8C688-49D1-4296-B0E4-2B863157BF33}" srcId="{C9C73BA6-12A0-42D5-ACE2-C47D2CF050E7}" destId="{87D26407-5DDC-4383-95D7-B3F1A582DF9E}" srcOrd="0" destOrd="0" parTransId="{F917F437-F446-4A78-AB65-BBE4ED8E555C}" sibTransId="{64BCA6A7-40E8-4675-9CCA-5E0F96B08AE4}"/>
    <dgm:cxn modelId="{ADBEA7B6-2FDC-4162-AE9D-F03D4DFA7022}" srcId="{354B4258-3701-4119-91EF-50D8A78DF87F}" destId="{9E91E5EA-9FF1-4C36-B2E0-1AB70F01C350}" srcOrd="0" destOrd="0" parTransId="{B61B67DE-B6DF-4413-8086-92901297C25B}" sibTransId="{F9405BEE-FEA2-4FAC-BAC2-3306BC4B3801}"/>
    <dgm:cxn modelId="{C548C56B-44B4-4B83-8D74-C3333A50251F}" type="presOf" srcId="{9E91E5EA-9FF1-4C36-B2E0-1AB70F01C350}" destId="{8C1F33B6-16ED-41BA-B3CF-CAB9A873822B}" srcOrd="0" destOrd="0" presId="urn:microsoft.com/office/officeart/2008/layout/HorizontalMultiLevelHierarchy"/>
    <dgm:cxn modelId="{C5848A31-9719-4C84-9452-C52D833501A8}" type="presOf" srcId="{2D428575-643A-4E6A-A171-7B6BFBF8F772}" destId="{D11B714C-99B2-4A3E-884F-E7D082DDB10E}" srcOrd="1" destOrd="0" presId="urn:microsoft.com/office/officeart/2008/layout/HorizontalMultiLevelHierarchy"/>
    <dgm:cxn modelId="{C5D0C261-028B-4377-ABE5-34B03E699499}" type="presOf" srcId="{C9C73BA6-12A0-42D5-ACE2-C47D2CF050E7}" destId="{695EA2F7-BF98-4811-BDCC-CDF1220CB7AE}" srcOrd="0" destOrd="0" presId="urn:microsoft.com/office/officeart/2008/layout/HorizontalMultiLevelHierarchy"/>
    <dgm:cxn modelId="{2B23D901-F186-4556-BD20-B8FCB0557956}" type="presOf" srcId="{9DAB5463-4AE3-4305-B4F1-C74A470F104F}" destId="{A6A408C3-DC26-4FF2-8526-4EC30E09B768}" srcOrd="0" destOrd="0" presId="urn:microsoft.com/office/officeart/2008/layout/HorizontalMultiLevelHierarchy"/>
    <dgm:cxn modelId="{CD5A2903-1E81-4668-BF96-0C26666AA494}" type="presOf" srcId="{09DC05D8-5080-40F8-AB2F-57E473DF5E48}" destId="{DB48B8C4-AF9A-46CD-85B2-E32E2D15FD85}" srcOrd="1" destOrd="0" presId="urn:microsoft.com/office/officeart/2008/layout/HorizontalMultiLevelHierarchy"/>
    <dgm:cxn modelId="{3F76FD63-0165-4FF4-A809-79D5AC2DDFC2}" type="presOf" srcId="{F917F437-F446-4A78-AB65-BBE4ED8E555C}" destId="{5DAA30C5-60D0-428C-9E2F-DB19F50ABFCE}" srcOrd="1" destOrd="0" presId="urn:microsoft.com/office/officeart/2008/layout/HorizontalMultiLevelHierarchy"/>
    <dgm:cxn modelId="{D6AB7AD2-04B6-4512-963B-D056235AB58E}" type="presOf" srcId="{07D38B8F-77CF-413B-AB75-24E0AB2EE7FE}" destId="{5D81FD1A-5403-4BBB-B867-D0D76EF4A5BD}" srcOrd="0" destOrd="0" presId="urn:microsoft.com/office/officeart/2008/layout/HorizontalMultiLevelHierarchy"/>
    <dgm:cxn modelId="{1F1DFE8A-0111-4F26-B9AF-8E77E028AA4E}" type="presOf" srcId="{60B1A0F6-7860-4508-BE9D-4BE51A1B94F6}" destId="{997EE5C7-6284-4938-95DC-C9708EDB1BB8}" srcOrd="0" destOrd="0" presId="urn:microsoft.com/office/officeart/2008/layout/HorizontalMultiLevelHierarchy"/>
    <dgm:cxn modelId="{11150A48-38BA-4943-8AF3-58BBE4C61C3F}" type="presOf" srcId="{AE7207AE-6576-48F8-8A57-4DC00B95E656}" destId="{734D1F4F-71E0-48E6-A8F4-485FAB17D3D3}" srcOrd="1" destOrd="0" presId="urn:microsoft.com/office/officeart/2008/layout/HorizontalMultiLevelHierarchy"/>
    <dgm:cxn modelId="{8BFB32AB-7C01-45FC-B87A-F9C2873E76BF}" type="presOf" srcId="{310BE4EE-D633-4F64-8501-6DD0EB23F39B}" destId="{067A8D2C-5BF9-4E0C-BEA9-972A3FB218F6}" srcOrd="1" destOrd="0" presId="urn:microsoft.com/office/officeart/2008/layout/HorizontalMultiLevelHierarchy"/>
    <dgm:cxn modelId="{E3C8E5FB-E055-4C07-813E-B266C85DD59B}" type="presOf" srcId="{24477CBF-9E2F-4DB6-8053-C2A89A1B996B}" destId="{12A1AFE9-AFFC-4B6C-976F-21C6FEA25C5D}" srcOrd="1" destOrd="0" presId="urn:microsoft.com/office/officeart/2008/layout/HorizontalMultiLevelHierarchy"/>
    <dgm:cxn modelId="{EA409035-71A6-45D4-8DAE-E9793471C9BE}" srcId="{6BC7A7DC-25B2-43AC-A207-C29AF27C2E58}" destId="{D9ED86AE-7540-469E-9CD0-A327519D09B6}" srcOrd="0" destOrd="0" parTransId="{AE7207AE-6576-48F8-8A57-4DC00B95E656}" sibTransId="{9272CC15-07DD-4C93-9EE4-AF3DD82826BA}"/>
    <dgm:cxn modelId="{2192277B-05B8-4C5B-A9C4-DD4CABFF0B74}" type="presOf" srcId="{B61B67DE-B6DF-4413-8086-92901297C25B}" destId="{2454F118-D19C-457E-A2DA-BB270B7B9FE7}" srcOrd="0" destOrd="0" presId="urn:microsoft.com/office/officeart/2008/layout/HorizontalMultiLevelHierarchy"/>
    <dgm:cxn modelId="{BE61C6BE-67B2-40B5-8D6D-3A8C98273B66}" type="presOf" srcId="{28AEF05F-8B9E-4E3E-984E-FF1757F95892}" destId="{A153EA82-B80B-4D71-B958-A0C3C18B3328}" srcOrd="0" destOrd="0" presId="urn:microsoft.com/office/officeart/2008/layout/HorizontalMultiLevelHierarchy"/>
    <dgm:cxn modelId="{79E1BECF-E0FB-478D-8DF3-D0ECA0155C6E}" type="presOf" srcId="{0CD4FD6C-2059-4919-A1E0-1021F0DF5AEC}" destId="{D6902EB1-E64C-42C0-9D6C-0A1E3B4BBD4E}" srcOrd="0" destOrd="0" presId="urn:microsoft.com/office/officeart/2008/layout/HorizontalMultiLevelHierarchy"/>
    <dgm:cxn modelId="{1B9C3FC1-2587-4104-8E98-767788BF2F48}" srcId="{07D38B8F-77CF-413B-AB75-24E0AB2EE7FE}" destId="{24CCBC4C-2DAE-43DE-B626-FA19663A4416}" srcOrd="8" destOrd="0" parTransId="{09DC05D8-5080-40F8-AB2F-57E473DF5E48}" sibTransId="{FCCA82C0-74C6-4C4E-A534-EC8E2176474A}"/>
    <dgm:cxn modelId="{47720FCD-505B-44E5-A8CC-663D090E2963}" srcId="{16A556F4-0FFC-45CF-A442-AD1BC4C0D737}" destId="{B734420B-B904-428F-A399-2D778B880AFA}" srcOrd="0" destOrd="0" parTransId="{F519F641-59D6-47C4-8890-9140F8ECDAC2}" sibTransId="{6F2D39E0-505C-4130-B6B5-FBED431CF2B3}"/>
    <dgm:cxn modelId="{EDA204D3-3907-4529-AF7B-0325489D8029}" srcId="{07D38B8F-77CF-413B-AB75-24E0AB2EE7FE}" destId="{6BC7A7DC-25B2-43AC-A207-C29AF27C2E58}" srcOrd="4" destOrd="0" parTransId="{088012A6-66C8-4597-A3DD-58BC08EBCF2B}" sibTransId="{8464E4FD-A26C-4742-8C23-17A87AAD4A1E}"/>
    <dgm:cxn modelId="{4803ADEE-4C00-4748-8231-DBDBC003D433}" srcId="{07D38B8F-77CF-413B-AB75-24E0AB2EE7FE}" destId="{1B263E83-34CA-4246-8B82-AD7B565D223C}" srcOrd="5" destOrd="0" parTransId="{1E9F6B01-00AD-4CAF-AB31-FB6D49FC0AC9}" sibTransId="{A002B2A4-BDDE-4372-9603-61286229D357}"/>
    <dgm:cxn modelId="{819D4F6A-842C-46AD-9327-AC1B66A68E49}" type="presOf" srcId="{99111346-475F-4CF7-8F91-7D3FC15B9C2B}" destId="{592EF623-661C-42DA-B821-649D48DADCB3}" srcOrd="0" destOrd="0" presId="urn:microsoft.com/office/officeart/2008/layout/HorizontalMultiLevelHierarchy"/>
    <dgm:cxn modelId="{6A31519D-336E-422E-B560-A1EE16E156A6}" type="presOf" srcId="{8B7B1D35-4FAE-40F4-A5AC-1D9065D387A3}" destId="{8B2AFCFD-BDA4-4BD4-8ACB-238A31069B42}" srcOrd="0" destOrd="0" presId="urn:microsoft.com/office/officeart/2008/layout/HorizontalMultiLevelHierarchy"/>
    <dgm:cxn modelId="{D914980E-DA98-47CE-9927-D1E13E9F8FEA}" srcId="{7F99A428-1A7C-429D-B35F-11720D5522B3}" destId="{16A556F4-0FFC-45CF-A442-AD1BC4C0D737}" srcOrd="0" destOrd="0" parTransId="{6B383D29-58FA-4994-B560-AAAE9DBA9259}" sibTransId="{7AB489E4-DB2F-42CF-908C-42B48025CA7A}"/>
    <dgm:cxn modelId="{4D606282-3BF7-49CE-9125-A7E7BD06F6EC}" type="presOf" srcId="{8C9319C4-8EF2-402C-BE2D-2115D9A410A8}" destId="{C3C2C551-7401-4C32-B89E-22F75AAEEDFC}" srcOrd="1" destOrd="0" presId="urn:microsoft.com/office/officeart/2008/layout/HorizontalMultiLevelHierarchy"/>
    <dgm:cxn modelId="{DBE8FE6A-412F-48AD-8764-0440079D9931}" type="presOf" srcId="{6BC7A7DC-25B2-43AC-A207-C29AF27C2E58}" destId="{60E9439D-8A21-4AE2-8626-310F3C958264}" srcOrd="0" destOrd="0" presId="urn:microsoft.com/office/officeart/2008/layout/HorizontalMultiLevelHierarchy"/>
    <dgm:cxn modelId="{9A8E400C-81E5-410A-A67E-9DA13795522E}" srcId="{99111346-475F-4CF7-8F91-7D3FC15B9C2B}" destId="{9D54A03A-4075-47C7-9066-78005EEF95F0}" srcOrd="0" destOrd="0" parTransId="{B04D9D54-D99C-4AEF-8993-486C989B1FC6}" sibTransId="{21F55F32-0F81-45C2-9142-5CB46D947306}"/>
    <dgm:cxn modelId="{07BFC22B-6419-4BF0-A2C3-088130B702DC}" srcId="{FDBEFF9D-0994-4CCF-85B7-7C4D60C21E0D}" destId="{D46891BC-25A8-41C8-9827-B2B66780DD55}" srcOrd="0" destOrd="0" parTransId="{C81741AF-2B8F-42F5-9893-0807B386DCF1}" sibTransId="{40ADBA70-90BC-44D0-8C56-C3368421A5F6}"/>
    <dgm:cxn modelId="{382C4443-F2B7-4130-AFB3-380CCE9EC544}" type="presOf" srcId="{1E9F6B01-00AD-4CAF-AB31-FB6D49FC0AC9}" destId="{F0D5306A-4114-4FCD-9467-8992DE316DB5}" srcOrd="1" destOrd="0" presId="urn:microsoft.com/office/officeart/2008/layout/HorizontalMultiLevelHierarchy"/>
    <dgm:cxn modelId="{FCB06575-4592-41C9-87AB-901F06F4DDA3}" srcId="{07D38B8F-77CF-413B-AB75-24E0AB2EE7FE}" destId="{675E0ABB-770E-4126-9D8B-C066053B6B93}" srcOrd="2" destOrd="0" parTransId="{2D428575-643A-4E6A-A171-7B6BFBF8F772}" sibTransId="{631FF609-A31D-4BD2-8923-DF95DB092D91}"/>
    <dgm:cxn modelId="{CA629021-9850-431D-B336-E6ABB4B3A78F}" type="presOf" srcId="{87D26407-5DDC-4383-95D7-B3F1A582DF9E}" destId="{0A39B919-CC95-4BBF-9456-108AC415B760}" srcOrd="0" destOrd="0" presId="urn:microsoft.com/office/officeart/2008/layout/HorizontalMultiLevelHierarchy"/>
    <dgm:cxn modelId="{B90B7354-CEC2-4E37-9ACC-D868766F4301}" type="presParOf" srcId="{970E16DD-C9F9-400B-A7AA-855CF1A0D9A1}" destId="{4E92B4CB-4888-41D5-A33C-E0BA74924FCF}" srcOrd="0" destOrd="0" presId="urn:microsoft.com/office/officeart/2008/layout/HorizontalMultiLevelHierarchy"/>
    <dgm:cxn modelId="{51FFAB43-ED58-47DA-91F6-A27ACCF66414}" type="presParOf" srcId="{4E92B4CB-4888-41D5-A33C-E0BA74924FCF}" destId="{5D81FD1A-5403-4BBB-B867-D0D76EF4A5BD}" srcOrd="0" destOrd="0" presId="urn:microsoft.com/office/officeart/2008/layout/HorizontalMultiLevelHierarchy"/>
    <dgm:cxn modelId="{FAA5DACC-66C5-4187-AD01-8840DE951968}" type="presParOf" srcId="{4E92B4CB-4888-41D5-A33C-E0BA74924FCF}" destId="{D0EE2039-CA8A-41CC-AB02-7446B71B1A5D}" srcOrd="1" destOrd="0" presId="urn:microsoft.com/office/officeart/2008/layout/HorizontalMultiLevelHierarchy"/>
    <dgm:cxn modelId="{284B09C9-7BFC-40DC-A52C-A2AE38C798CA}" type="presParOf" srcId="{D0EE2039-CA8A-41CC-AB02-7446B71B1A5D}" destId="{DEFB9DD9-2816-4325-89D8-16D3E34BE522}" srcOrd="0" destOrd="0" presId="urn:microsoft.com/office/officeart/2008/layout/HorizontalMultiLevelHierarchy"/>
    <dgm:cxn modelId="{F4359CA1-6FE9-4396-8FE5-C59E46F87C04}" type="presParOf" srcId="{DEFB9DD9-2816-4325-89D8-16D3E34BE522}" destId="{BCAFD2AD-6278-43BE-B8F4-A13C9D93844A}" srcOrd="0" destOrd="0" presId="urn:microsoft.com/office/officeart/2008/layout/HorizontalMultiLevelHierarchy"/>
    <dgm:cxn modelId="{E4B5C977-0409-474C-A23B-FEA4E0448738}" type="presParOf" srcId="{D0EE2039-CA8A-41CC-AB02-7446B71B1A5D}" destId="{2406AA7C-5D09-4225-BFDE-FD8DAFAB8297}" srcOrd="1" destOrd="0" presId="urn:microsoft.com/office/officeart/2008/layout/HorizontalMultiLevelHierarchy"/>
    <dgm:cxn modelId="{23D022D1-30B8-4AA7-9B32-7BDCE83522D6}" type="presParOf" srcId="{2406AA7C-5D09-4225-BFDE-FD8DAFAB8297}" destId="{695EA2F7-BF98-4811-BDCC-CDF1220CB7AE}" srcOrd="0" destOrd="0" presId="urn:microsoft.com/office/officeart/2008/layout/HorizontalMultiLevelHierarchy"/>
    <dgm:cxn modelId="{74BF5003-D558-44F7-99A5-71D6BA664F1A}" type="presParOf" srcId="{2406AA7C-5D09-4225-BFDE-FD8DAFAB8297}" destId="{A58D6226-B343-4347-8475-AF665FF26E43}" srcOrd="1" destOrd="0" presId="urn:microsoft.com/office/officeart/2008/layout/HorizontalMultiLevelHierarchy"/>
    <dgm:cxn modelId="{41E1781D-E8EE-4009-BE2F-CDE70A33B4FB}" type="presParOf" srcId="{A58D6226-B343-4347-8475-AF665FF26E43}" destId="{7A673188-565D-4DFB-8D0F-CB8854F501B7}" srcOrd="0" destOrd="0" presId="urn:microsoft.com/office/officeart/2008/layout/HorizontalMultiLevelHierarchy"/>
    <dgm:cxn modelId="{D1947689-1998-4DE9-80B2-B8AAE69A0BA2}" type="presParOf" srcId="{7A673188-565D-4DFB-8D0F-CB8854F501B7}" destId="{5DAA30C5-60D0-428C-9E2F-DB19F50ABFCE}" srcOrd="0" destOrd="0" presId="urn:microsoft.com/office/officeart/2008/layout/HorizontalMultiLevelHierarchy"/>
    <dgm:cxn modelId="{A72CAFFA-141D-41E6-8631-9CAC81C85F08}" type="presParOf" srcId="{A58D6226-B343-4347-8475-AF665FF26E43}" destId="{998B7C51-464A-4DA4-B12F-48B8611936C7}" srcOrd="1" destOrd="0" presId="urn:microsoft.com/office/officeart/2008/layout/HorizontalMultiLevelHierarchy"/>
    <dgm:cxn modelId="{520144A3-F199-4440-AB57-CAD8561283ED}" type="presParOf" srcId="{998B7C51-464A-4DA4-B12F-48B8611936C7}" destId="{0A39B919-CC95-4BBF-9456-108AC415B760}" srcOrd="0" destOrd="0" presId="urn:microsoft.com/office/officeart/2008/layout/HorizontalMultiLevelHierarchy"/>
    <dgm:cxn modelId="{B4965C8F-9597-4709-A831-4684CACE1758}" type="presParOf" srcId="{998B7C51-464A-4DA4-B12F-48B8611936C7}" destId="{3AA03F4A-438F-4577-9CAE-FA41C9CCC634}" srcOrd="1" destOrd="0" presId="urn:microsoft.com/office/officeart/2008/layout/HorizontalMultiLevelHierarchy"/>
    <dgm:cxn modelId="{3A4D7C6F-7BCD-4263-B418-8617BE8B2C5F}" type="presParOf" srcId="{3AA03F4A-438F-4577-9CAE-FA41C9CCC634}" destId="{EFCA4886-1EEB-4626-8902-237C3E969139}" srcOrd="0" destOrd="0" presId="urn:microsoft.com/office/officeart/2008/layout/HorizontalMultiLevelHierarchy"/>
    <dgm:cxn modelId="{902DEB97-BE9A-4665-9640-FF09E1D04699}" type="presParOf" srcId="{EFCA4886-1EEB-4626-8902-237C3E969139}" destId="{8F096EC4-223B-4A79-9A8E-E2423059D2E8}" srcOrd="0" destOrd="0" presId="urn:microsoft.com/office/officeart/2008/layout/HorizontalMultiLevelHierarchy"/>
    <dgm:cxn modelId="{DB1E8C7A-AFAC-4279-9371-A5C41E7EE3A1}" type="presParOf" srcId="{3AA03F4A-438F-4577-9CAE-FA41C9CCC634}" destId="{1BAD1589-FC4E-40DF-801D-F375B7A60C8C}" srcOrd="1" destOrd="0" presId="urn:microsoft.com/office/officeart/2008/layout/HorizontalMultiLevelHierarchy"/>
    <dgm:cxn modelId="{10B4856A-491B-4938-A4B4-4AA093DD86E2}" type="presParOf" srcId="{1BAD1589-FC4E-40DF-801D-F375B7A60C8C}" destId="{3D5063D0-2C4C-4DF4-90EE-5903A434FCD9}" srcOrd="0" destOrd="0" presId="urn:microsoft.com/office/officeart/2008/layout/HorizontalMultiLevelHierarchy"/>
    <dgm:cxn modelId="{EEE39E77-CF63-4D23-BB79-A1DAF8E1D1E7}" type="presParOf" srcId="{1BAD1589-FC4E-40DF-801D-F375B7A60C8C}" destId="{D8CF1C2C-D2AC-4932-B5FA-01147C0DD3F3}" srcOrd="1" destOrd="0" presId="urn:microsoft.com/office/officeart/2008/layout/HorizontalMultiLevelHierarchy"/>
    <dgm:cxn modelId="{ADFF2454-3D50-456E-B2F0-AD411DB429F9}" type="presParOf" srcId="{D0EE2039-CA8A-41CC-AB02-7446B71B1A5D}" destId="{6FD08CEF-F40F-404F-A805-9211BC5761EF}" srcOrd="2" destOrd="0" presId="urn:microsoft.com/office/officeart/2008/layout/HorizontalMultiLevelHierarchy"/>
    <dgm:cxn modelId="{8AF51622-732A-4316-BFDE-A8F6FC3386C0}" type="presParOf" srcId="{6FD08CEF-F40F-404F-A805-9211BC5761EF}" destId="{A1583AB6-365E-454C-8D4F-FAB7DFB15C31}" srcOrd="0" destOrd="0" presId="urn:microsoft.com/office/officeart/2008/layout/HorizontalMultiLevelHierarchy"/>
    <dgm:cxn modelId="{BC1F6153-6805-4C37-A6CD-1ABB01B5D378}" type="presParOf" srcId="{D0EE2039-CA8A-41CC-AB02-7446B71B1A5D}" destId="{9179D893-FE36-4742-8BCD-27BF6D1296BD}" srcOrd="3" destOrd="0" presId="urn:microsoft.com/office/officeart/2008/layout/HorizontalMultiLevelHierarchy"/>
    <dgm:cxn modelId="{267D77D4-DC16-404C-8707-0A21B2B71371}" type="presParOf" srcId="{9179D893-FE36-4742-8BCD-27BF6D1296BD}" destId="{2F421A9A-F62B-47EC-B818-85D85F512774}" srcOrd="0" destOrd="0" presId="urn:microsoft.com/office/officeart/2008/layout/HorizontalMultiLevelHierarchy"/>
    <dgm:cxn modelId="{B3516DD4-F59E-4824-A230-60F6CDF07D67}" type="presParOf" srcId="{9179D893-FE36-4742-8BCD-27BF6D1296BD}" destId="{1B3975EA-5706-421A-B900-7195532D434A}" srcOrd="1" destOrd="0" presId="urn:microsoft.com/office/officeart/2008/layout/HorizontalMultiLevelHierarchy"/>
    <dgm:cxn modelId="{C57CD794-BBD6-49BA-AF7C-10A8EADB99B4}" type="presParOf" srcId="{1B3975EA-5706-421A-B900-7195532D434A}" destId="{625EB526-37AC-4ACF-AC11-D1A7E78664F1}" srcOrd="0" destOrd="0" presId="urn:microsoft.com/office/officeart/2008/layout/HorizontalMultiLevelHierarchy"/>
    <dgm:cxn modelId="{22959C11-361E-4EA3-95A1-AE9825C768BF}" type="presParOf" srcId="{625EB526-37AC-4ACF-AC11-D1A7E78664F1}" destId="{067A8D2C-5BF9-4E0C-BEA9-972A3FB218F6}" srcOrd="0" destOrd="0" presId="urn:microsoft.com/office/officeart/2008/layout/HorizontalMultiLevelHierarchy"/>
    <dgm:cxn modelId="{02D2617C-6444-4587-A7D8-92413FFB5D7A}" type="presParOf" srcId="{1B3975EA-5706-421A-B900-7195532D434A}" destId="{5FF35174-50B4-4D84-B905-B533FDCE6008}" srcOrd="1" destOrd="0" presId="urn:microsoft.com/office/officeart/2008/layout/HorizontalMultiLevelHierarchy"/>
    <dgm:cxn modelId="{15FDCC39-EF8F-490F-BA59-1BAFEBF29B47}" type="presParOf" srcId="{5FF35174-50B4-4D84-B905-B533FDCE6008}" destId="{8B2AFCFD-BDA4-4BD4-8ACB-238A31069B42}" srcOrd="0" destOrd="0" presId="urn:microsoft.com/office/officeart/2008/layout/HorizontalMultiLevelHierarchy"/>
    <dgm:cxn modelId="{36AB8555-9EF2-48C6-9F53-1281F167BEB7}" type="presParOf" srcId="{5FF35174-50B4-4D84-B905-B533FDCE6008}" destId="{A2FC297D-DE92-40B6-9A4C-0C19DAB0CBCF}" srcOrd="1" destOrd="0" presId="urn:microsoft.com/office/officeart/2008/layout/HorizontalMultiLevelHierarchy"/>
    <dgm:cxn modelId="{20B90CF7-C36B-4443-9F0C-9BBE4FB615DA}" type="presParOf" srcId="{A2FC297D-DE92-40B6-9A4C-0C19DAB0CBCF}" destId="{8D1DEDE6-D825-49A2-8D56-29BC3A9BAD8E}" srcOrd="0" destOrd="0" presId="urn:microsoft.com/office/officeart/2008/layout/HorizontalMultiLevelHierarchy"/>
    <dgm:cxn modelId="{B1500E7F-7FD1-4095-A666-898DF6A690BF}" type="presParOf" srcId="{8D1DEDE6-D825-49A2-8D56-29BC3A9BAD8E}" destId="{D46BD70F-7739-412E-A9BC-69E9B2CE4A81}" srcOrd="0" destOrd="0" presId="urn:microsoft.com/office/officeart/2008/layout/HorizontalMultiLevelHierarchy"/>
    <dgm:cxn modelId="{7A88A608-DB15-48F3-B506-D985476F745F}" type="presParOf" srcId="{A2FC297D-DE92-40B6-9A4C-0C19DAB0CBCF}" destId="{24412E41-114D-45F8-BB64-6E5A9EE6F970}" srcOrd="1" destOrd="0" presId="urn:microsoft.com/office/officeart/2008/layout/HorizontalMultiLevelHierarchy"/>
    <dgm:cxn modelId="{052AFCA1-4319-4904-A5A3-756D34CEAB54}" type="presParOf" srcId="{24412E41-114D-45F8-BB64-6E5A9EE6F970}" destId="{34B70B4E-E792-4E3F-9A71-8019BB2519FD}" srcOrd="0" destOrd="0" presId="urn:microsoft.com/office/officeart/2008/layout/HorizontalMultiLevelHierarchy"/>
    <dgm:cxn modelId="{BDCBD2A4-1B95-4F60-8B26-06AADF01AC02}" type="presParOf" srcId="{24412E41-114D-45F8-BB64-6E5A9EE6F970}" destId="{A68AD04B-1E3C-4E5F-81C5-713F734FC72A}" srcOrd="1" destOrd="0" presId="urn:microsoft.com/office/officeart/2008/layout/HorizontalMultiLevelHierarchy"/>
    <dgm:cxn modelId="{DC834204-6C86-49B5-9E49-87784BF0D786}" type="presParOf" srcId="{D0EE2039-CA8A-41CC-AB02-7446B71B1A5D}" destId="{A5F1E6EB-9E3A-4D3B-9C55-BAA8806B57CA}" srcOrd="4" destOrd="0" presId="urn:microsoft.com/office/officeart/2008/layout/HorizontalMultiLevelHierarchy"/>
    <dgm:cxn modelId="{D216497A-6361-43FF-8009-CAF828FA48ED}" type="presParOf" srcId="{A5F1E6EB-9E3A-4D3B-9C55-BAA8806B57CA}" destId="{D11B714C-99B2-4A3E-884F-E7D082DDB10E}" srcOrd="0" destOrd="0" presId="urn:microsoft.com/office/officeart/2008/layout/HorizontalMultiLevelHierarchy"/>
    <dgm:cxn modelId="{95C5B1DB-7807-4A5C-8244-6812688C3292}" type="presParOf" srcId="{D0EE2039-CA8A-41CC-AB02-7446B71B1A5D}" destId="{D890114A-008A-4F20-B8F7-11CFB8ED24B2}" srcOrd="5" destOrd="0" presId="urn:microsoft.com/office/officeart/2008/layout/HorizontalMultiLevelHierarchy"/>
    <dgm:cxn modelId="{05E3C2AC-F073-4021-A2D5-1C22CC2D3A66}" type="presParOf" srcId="{D890114A-008A-4F20-B8F7-11CFB8ED24B2}" destId="{46026306-A9EA-45CD-A4A0-784D7AC91FED}" srcOrd="0" destOrd="0" presId="urn:microsoft.com/office/officeart/2008/layout/HorizontalMultiLevelHierarchy"/>
    <dgm:cxn modelId="{9C3C0BCA-45F2-4794-B173-4CEA00F972DC}" type="presParOf" srcId="{D890114A-008A-4F20-B8F7-11CFB8ED24B2}" destId="{26D47443-6B9A-489B-92D3-FA7A033CAB63}" srcOrd="1" destOrd="0" presId="urn:microsoft.com/office/officeart/2008/layout/HorizontalMultiLevelHierarchy"/>
    <dgm:cxn modelId="{6C058734-D8B0-46A7-AAEC-5F605086B93D}" type="presParOf" srcId="{26D47443-6B9A-489B-92D3-FA7A033CAB63}" destId="{D6902EB1-E64C-42C0-9D6C-0A1E3B4BBD4E}" srcOrd="0" destOrd="0" presId="urn:microsoft.com/office/officeart/2008/layout/HorizontalMultiLevelHierarchy"/>
    <dgm:cxn modelId="{5079510C-6C17-4BAB-9CAD-A6FB464BABBF}" type="presParOf" srcId="{D6902EB1-E64C-42C0-9D6C-0A1E3B4BBD4E}" destId="{FAAAD735-EA4E-42E7-A285-B8AAC304BF09}" srcOrd="0" destOrd="0" presId="urn:microsoft.com/office/officeart/2008/layout/HorizontalMultiLevelHierarchy"/>
    <dgm:cxn modelId="{A2A28CC4-728F-4609-A2C0-78C2050010FA}" type="presParOf" srcId="{26D47443-6B9A-489B-92D3-FA7A033CAB63}" destId="{10684F02-5FF0-431F-8FA0-2169D5FF11DD}" srcOrd="1" destOrd="0" presId="urn:microsoft.com/office/officeart/2008/layout/HorizontalMultiLevelHierarchy"/>
    <dgm:cxn modelId="{3FE848C0-8FCC-4EB7-A06C-69BD0D45CD4B}" type="presParOf" srcId="{10684F02-5FF0-431F-8FA0-2169D5FF11DD}" destId="{EBC13FED-3740-4BA8-A05E-2A9434E6CBF7}" srcOrd="0" destOrd="0" presId="urn:microsoft.com/office/officeart/2008/layout/HorizontalMultiLevelHierarchy"/>
    <dgm:cxn modelId="{60556C0A-2E5D-4E79-9DDB-9E63EA47E8F8}" type="presParOf" srcId="{10684F02-5FF0-431F-8FA0-2169D5FF11DD}" destId="{8DD6D46D-BB0C-43FD-9C43-D6554B1F6CFA}" srcOrd="1" destOrd="0" presId="urn:microsoft.com/office/officeart/2008/layout/HorizontalMultiLevelHierarchy"/>
    <dgm:cxn modelId="{19580E96-CE62-428F-8496-0869143DEB67}" type="presParOf" srcId="{8DD6D46D-BB0C-43FD-9C43-D6554B1F6CFA}" destId="{BBC9D174-FC04-4DA8-BABF-DDA61B2DE714}" srcOrd="0" destOrd="0" presId="urn:microsoft.com/office/officeart/2008/layout/HorizontalMultiLevelHierarchy"/>
    <dgm:cxn modelId="{7BDBA2C9-24F7-472D-B260-74443E95963A}" type="presParOf" srcId="{BBC9D174-FC04-4DA8-BABF-DDA61B2DE714}" destId="{5ED370E6-CA66-4C83-B41F-FFF112227129}" srcOrd="0" destOrd="0" presId="urn:microsoft.com/office/officeart/2008/layout/HorizontalMultiLevelHierarchy"/>
    <dgm:cxn modelId="{A9FA7113-300D-4594-A537-4A362C977B2A}" type="presParOf" srcId="{8DD6D46D-BB0C-43FD-9C43-D6554B1F6CFA}" destId="{644FDFCA-3805-4B0E-8D9B-7C60648A74A7}" srcOrd="1" destOrd="0" presId="urn:microsoft.com/office/officeart/2008/layout/HorizontalMultiLevelHierarchy"/>
    <dgm:cxn modelId="{71722180-89DA-462E-8260-84E71F7F7C56}" type="presParOf" srcId="{644FDFCA-3805-4B0E-8D9B-7C60648A74A7}" destId="{48C45984-C4D8-4084-B76A-BC1034283058}" srcOrd="0" destOrd="0" presId="urn:microsoft.com/office/officeart/2008/layout/HorizontalMultiLevelHierarchy"/>
    <dgm:cxn modelId="{40D570C6-F35D-4B2D-A847-9608467CB0E3}" type="presParOf" srcId="{644FDFCA-3805-4B0E-8D9B-7C60648A74A7}" destId="{486A3FE6-14F7-492F-B56D-0A3B3ED56E8C}" srcOrd="1" destOrd="0" presId="urn:microsoft.com/office/officeart/2008/layout/HorizontalMultiLevelHierarchy"/>
    <dgm:cxn modelId="{007E10F2-6B60-41C0-BB19-8EA99E3E4CD4}" type="presParOf" srcId="{D0EE2039-CA8A-41CC-AB02-7446B71B1A5D}" destId="{A6A408C3-DC26-4FF2-8526-4EC30E09B768}" srcOrd="6" destOrd="0" presId="urn:microsoft.com/office/officeart/2008/layout/HorizontalMultiLevelHierarchy"/>
    <dgm:cxn modelId="{34A97E57-159E-4366-807B-E441E1D0359A}" type="presParOf" srcId="{A6A408C3-DC26-4FF2-8526-4EC30E09B768}" destId="{E8822328-9718-4EF0-A940-19EBDAE17A2E}" srcOrd="0" destOrd="0" presId="urn:microsoft.com/office/officeart/2008/layout/HorizontalMultiLevelHierarchy"/>
    <dgm:cxn modelId="{E5322E5B-B132-4AE2-95C2-F83AF3DA18FD}" type="presParOf" srcId="{D0EE2039-CA8A-41CC-AB02-7446B71B1A5D}" destId="{2776EED7-B971-4F27-8D74-1A416FA576C3}" srcOrd="7" destOrd="0" presId="urn:microsoft.com/office/officeart/2008/layout/HorizontalMultiLevelHierarchy"/>
    <dgm:cxn modelId="{37C69177-7772-486E-96AF-A468230C446D}" type="presParOf" srcId="{2776EED7-B971-4F27-8D74-1A416FA576C3}" destId="{C0B5C539-0090-4797-9672-E0B54E8991BD}" srcOrd="0" destOrd="0" presId="urn:microsoft.com/office/officeart/2008/layout/HorizontalMultiLevelHierarchy"/>
    <dgm:cxn modelId="{F72F5F3B-C6F9-4A5E-880D-4891B9C43FFA}" type="presParOf" srcId="{2776EED7-B971-4F27-8D74-1A416FA576C3}" destId="{84F98BF1-9A4A-4578-A0E6-F43145EE170D}" srcOrd="1" destOrd="0" presId="urn:microsoft.com/office/officeart/2008/layout/HorizontalMultiLevelHierarchy"/>
    <dgm:cxn modelId="{1212C870-E2B4-4A6A-B9FA-05399374B2A7}" type="presParOf" srcId="{84F98BF1-9A4A-4578-A0E6-F43145EE170D}" destId="{49EA8285-4D67-4307-83CE-970368A01079}" srcOrd="0" destOrd="0" presId="urn:microsoft.com/office/officeart/2008/layout/HorizontalMultiLevelHierarchy"/>
    <dgm:cxn modelId="{082080C4-FE30-4011-B4F4-F7106A9ECD37}" type="presParOf" srcId="{49EA8285-4D67-4307-83CE-970368A01079}" destId="{D5CDD741-3F72-41B4-9150-76645FDD1490}" srcOrd="0" destOrd="0" presId="urn:microsoft.com/office/officeart/2008/layout/HorizontalMultiLevelHierarchy"/>
    <dgm:cxn modelId="{7F068D0B-CB4B-48A7-BEDB-3F5455BEC147}" type="presParOf" srcId="{84F98BF1-9A4A-4578-A0E6-F43145EE170D}" destId="{E54BE876-53CF-4E0F-B228-244631AFCEB8}" srcOrd="1" destOrd="0" presId="urn:microsoft.com/office/officeart/2008/layout/HorizontalMultiLevelHierarchy"/>
    <dgm:cxn modelId="{4738C498-2AF4-41CF-8199-47D6047F9A37}" type="presParOf" srcId="{E54BE876-53CF-4E0F-B228-244631AFCEB8}" destId="{A3376CFC-AA04-451D-A5B4-96F1DCA87E8B}" srcOrd="0" destOrd="0" presId="urn:microsoft.com/office/officeart/2008/layout/HorizontalMultiLevelHierarchy"/>
    <dgm:cxn modelId="{9B0CB34D-3B83-4611-860B-068FCF155FCB}" type="presParOf" srcId="{E54BE876-53CF-4E0F-B228-244631AFCEB8}" destId="{13E49410-279C-4ACB-A577-A7BC9745618B}" srcOrd="1" destOrd="0" presId="urn:microsoft.com/office/officeart/2008/layout/HorizontalMultiLevelHierarchy"/>
    <dgm:cxn modelId="{1437C59A-7B3E-490C-B06E-288327A3C594}" type="presParOf" srcId="{13E49410-279C-4ACB-A577-A7BC9745618B}" destId="{12390E83-5DE9-495C-B9A5-2EC5C32916AA}" srcOrd="0" destOrd="0" presId="urn:microsoft.com/office/officeart/2008/layout/HorizontalMultiLevelHierarchy"/>
    <dgm:cxn modelId="{4D5AF431-3752-49DE-9C0A-2FD43A9A8FF4}" type="presParOf" srcId="{12390E83-5DE9-495C-B9A5-2EC5C32916AA}" destId="{2CC7DA00-5187-4ACB-A706-BDE75921D06A}" srcOrd="0" destOrd="0" presId="urn:microsoft.com/office/officeart/2008/layout/HorizontalMultiLevelHierarchy"/>
    <dgm:cxn modelId="{4F0481DF-D6DB-4219-87D0-301F5D6D419F}" type="presParOf" srcId="{13E49410-279C-4ACB-A577-A7BC9745618B}" destId="{B5757A49-B084-432E-BD01-4D3E58C378E2}" srcOrd="1" destOrd="0" presId="urn:microsoft.com/office/officeart/2008/layout/HorizontalMultiLevelHierarchy"/>
    <dgm:cxn modelId="{5DED2C9D-CF25-4910-9CFE-AB6F989EF23B}" type="presParOf" srcId="{B5757A49-B084-432E-BD01-4D3E58C378E2}" destId="{39939509-E32D-4279-AE8F-453277D43F7E}" srcOrd="0" destOrd="0" presId="urn:microsoft.com/office/officeart/2008/layout/HorizontalMultiLevelHierarchy"/>
    <dgm:cxn modelId="{CFB5F433-F111-4D63-B4BB-088480FBE4D8}" type="presParOf" srcId="{B5757A49-B084-432E-BD01-4D3E58C378E2}" destId="{A9FF22AD-A5A8-4491-9A5C-CA6FC4F5F1B9}" srcOrd="1" destOrd="0" presId="urn:microsoft.com/office/officeart/2008/layout/HorizontalMultiLevelHierarchy"/>
    <dgm:cxn modelId="{4443E69F-E98E-4AAF-A2A8-87A9484E1A03}" type="presParOf" srcId="{D0EE2039-CA8A-41CC-AB02-7446B71B1A5D}" destId="{B6CA075C-1255-47AD-9127-D8006DD97ADE}" srcOrd="8" destOrd="0" presId="urn:microsoft.com/office/officeart/2008/layout/HorizontalMultiLevelHierarchy"/>
    <dgm:cxn modelId="{B8F42075-9F7B-43FA-BE51-54C8F6D203A6}" type="presParOf" srcId="{B6CA075C-1255-47AD-9127-D8006DD97ADE}" destId="{173CA427-C1C1-4D95-854B-965E91782B60}" srcOrd="0" destOrd="0" presId="urn:microsoft.com/office/officeart/2008/layout/HorizontalMultiLevelHierarchy"/>
    <dgm:cxn modelId="{C67C6FFE-DCF1-45BF-A7E2-64C5A98F10E1}" type="presParOf" srcId="{D0EE2039-CA8A-41CC-AB02-7446B71B1A5D}" destId="{1556382D-2F37-475B-A78E-9B5EA24F0C88}" srcOrd="9" destOrd="0" presId="urn:microsoft.com/office/officeart/2008/layout/HorizontalMultiLevelHierarchy"/>
    <dgm:cxn modelId="{FAE5409A-2BD3-4B24-B1F7-ABCC1228ECEE}" type="presParOf" srcId="{1556382D-2F37-475B-A78E-9B5EA24F0C88}" destId="{60E9439D-8A21-4AE2-8626-310F3C958264}" srcOrd="0" destOrd="0" presId="urn:microsoft.com/office/officeart/2008/layout/HorizontalMultiLevelHierarchy"/>
    <dgm:cxn modelId="{6DA4EB18-B3C2-4645-90C9-573C1CF3E8AE}" type="presParOf" srcId="{1556382D-2F37-475B-A78E-9B5EA24F0C88}" destId="{D11B5E41-6C20-4A61-8C36-0A83543A8F69}" srcOrd="1" destOrd="0" presId="urn:microsoft.com/office/officeart/2008/layout/HorizontalMultiLevelHierarchy"/>
    <dgm:cxn modelId="{D3AF244B-3566-4DDB-9684-EB5FAAD6399B}" type="presParOf" srcId="{D11B5E41-6C20-4A61-8C36-0A83543A8F69}" destId="{660DA2BD-C563-4039-A27A-2C8A1F614494}" srcOrd="0" destOrd="0" presId="urn:microsoft.com/office/officeart/2008/layout/HorizontalMultiLevelHierarchy"/>
    <dgm:cxn modelId="{9BFB81F0-A48C-4BB6-BEAD-95E270C23AD0}" type="presParOf" srcId="{660DA2BD-C563-4039-A27A-2C8A1F614494}" destId="{734D1F4F-71E0-48E6-A8F4-485FAB17D3D3}" srcOrd="0" destOrd="0" presId="urn:microsoft.com/office/officeart/2008/layout/HorizontalMultiLevelHierarchy"/>
    <dgm:cxn modelId="{E229DF73-D07D-4C94-822D-C1B91AF4EBD3}" type="presParOf" srcId="{D11B5E41-6C20-4A61-8C36-0A83543A8F69}" destId="{F021687E-3917-4142-904D-9D9900F6A098}" srcOrd="1" destOrd="0" presId="urn:microsoft.com/office/officeart/2008/layout/HorizontalMultiLevelHierarchy"/>
    <dgm:cxn modelId="{72FDF4D3-B137-4D17-A196-9BF75D1367C0}" type="presParOf" srcId="{F021687E-3917-4142-904D-9D9900F6A098}" destId="{A010E225-90D9-4A8A-80DD-F76851A37213}" srcOrd="0" destOrd="0" presId="urn:microsoft.com/office/officeart/2008/layout/HorizontalMultiLevelHierarchy"/>
    <dgm:cxn modelId="{EFF58637-260E-4E58-A961-2118ADFF8FF4}" type="presParOf" srcId="{F021687E-3917-4142-904D-9D9900F6A098}" destId="{7DFF4913-4A8D-4A0F-804A-58F69905FBA6}" srcOrd="1" destOrd="0" presId="urn:microsoft.com/office/officeart/2008/layout/HorizontalMultiLevelHierarchy"/>
    <dgm:cxn modelId="{D52C102D-9208-4EB7-9F4A-4F759661052F}" type="presParOf" srcId="{7DFF4913-4A8D-4A0F-804A-58F69905FBA6}" destId="{4974DC25-6A81-49E3-8E79-F337AC7FB071}" srcOrd="0" destOrd="0" presId="urn:microsoft.com/office/officeart/2008/layout/HorizontalMultiLevelHierarchy"/>
    <dgm:cxn modelId="{803ACDD8-323E-4841-BFBA-7BCE117BEE27}" type="presParOf" srcId="{4974DC25-6A81-49E3-8E79-F337AC7FB071}" destId="{C3C2C551-7401-4C32-B89E-22F75AAEEDFC}" srcOrd="0" destOrd="0" presId="urn:microsoft.com/office/officeart/2008/layout/HorizontalMultiLevelHierarchy"/>
    <dgm:cxn modelId="{F6811EB7-4A14-4636-91D0-20C1B56FEAB7}" type="presParOf" srcId="{7DFF4913-4A8D-4A0F-804A-58F69905FBA6}" destId="{DD63B9D9-2B2E-437A-9A20-FF003DCC3C88}" srcOrd="1" destOrd="0" presId="urn:microsoft.com/office/officeart/2008/layout/HorizontalMultiLevelHierarchy"/>
    <dgm:cxn modelId="{AA4AD02B-05E9-42B5-893A-EF58F8AD21DD}" type="presParOf" srcId="{DD63B9D9-2B2E-437A-9A20-FF003DCC3C88}" destId="{B2B7DE70-9185-4919-BF82-ED0E985B0731}" srcOrd="0" destOrd="0" presId="urn:microsoft.com/office/officeart/2008/layout/HorizontalMultiLevelHierarchy"/>
    <dgm:cxn modelId="{1343A7F1-3577-45D4-BBFA-C3D59AFFACB3}" type="presParOf" srcId="{DD63B9D9-2B2E-437A-9A20-FF003DCC3C88}" destId="{CB55F267-1EC5-4AF6-95D4-B8E2AD34F604}" srcOrd="1" destOrd="0" presId="urn:microsoft.com/office/officeart/2008/layout/HorizontalMultiLevelHierarchy"/>
    <dgm:cxn modelId="{9E6C8FBB-4EDE-4D30-B93E-38574602DB70}" type="presParOf" srcId="{D0EE2039-CA8A-41CC-AB02-7446B71B1A5D}" destId="{DE77FE06-FEE6-4751-AAE1-7A1D09DE1B4A}" srcOrd="10" destOrd="0" presId="urn:microsoft.com/office/officeart/2008/layout/HorizontalMultiLevelHierarchy"/>
    <dgm:cxn modelId="{8D427B99-CDCD-414A-A585-0FADDA2721D3}" type="presParOf" srcId="{DE77FE06-FEE6-4751-AAE1-7A1D09DE1B4A}" destId="{F0D5306A-4114-4FCD-9467-8992DE316DB5}" srcOrd="0" destOrd="0" presId="urn:microsoft.com/office/officeart/2008/layout/HorizontalMultiLevelHierarchy"/>
    <dgm:cxn modelId="{CD16A408-99B4-457F-B0E2-DB13D70F338B}" type="presParOf" srcId="{D0EE2039-CA8A-41CC-AB02-7446B71B1A5D}" destId="{6E6B03F4-4926-4EC6-90E4-EABCA29EB2B5}" srcOrd="11" destOrd="0" presId="urn:microsoft.com/office/officeart/2008/layout/HorizontalMultiLevelHierarchy"/>
    <dgm:cxn modelId="{88CD32C8-14B8-4260-B974-58C04F6B9767}" type="presParOf" srcId="{6E6B03F4-4926-4EC6-90E4-EABCA29EB2B5}" destId="{1F334711-ADF6-43DA-A616-FCD9AE922152}" srcOrd="0" destOrd="0" presId="urn:microsoft.com/office/officeart/2008/layout/HorizontalMultiLevelHierarchy"/>
    <dgm:cxn modelId="{01F861ED-94BD-45A4-81B3-16A06AB48254}" type="presParOf" srcId="{6E6B03F4-4926-4EC6-90E4-EABCA29EB2B5}" destId="{1E5421E2-F193-492E-80C7-AC3D5FF44233}" srcOrd="1" destOrd="0" presId="urn:microsoft.com/office/officeart/2008/layout/HorizontalMultiLevelHierarchy"/>
    <dgm:cxn modelId="{14F97A5C-9F1E-4B29-975E-58A4F9273622}" type="presParOf" srcId="{1E5421E2-F193-492E-80C7-AC3D5FF44233}" destId="{09EB94C7-899E-43B8-9521-F5018B2E6B86}" srcOrd="0" destOrd="0" presId="urn:microsoft.com/office/officeart/2008/layout/HorizontalMultiLevelHierarchy"/>
    <dgm:cxn modelId="{C86ADAD0-9511-42EC-BCDC-F28C31CBD9D3}" type="presParOf" srcId="{09EB94C7-899E-43B8-9521-F5018B2E6B86}" destId="{BC486018-9A1C-4AAE-8C78-88C9B7D09399}" srcOrd="0" destOrd="0" presId="urn:microsoft.com/office/officeart/2008/layout/HorizontalMultiLevelHierarchy"/>
    <dgm:cxn modelId="{52341B1E-9587-49B1-A953-261BC43273B3}" type="presParOf" srcId="{1E5421E2-F193-492E-80C7-AC3D5FF44233}" destId="{2B3784A4-35A0-45C4-880D-4819062F9C92}" srcOrd="1" destOrd="0" presId="urn:microsoft.com/office/officeart/2008/layout/HorizontalMultiLevelHierarchy"/>
    <dgm:cxn modelId="{F463188B-D5C6-4E33-AA4F-67F5F8EF8E3A}" type="presParOf" srcId="{2B3784A4-35A0-45C4-880D-4819062F9C92}" destId="{A7263E38-E309-4481-9BBE-86DCA8DB92E5}" srcOrd="0" destOrd="0" presId="urn:microsoft.com/office/officeart/2008/layout/HorizontalMultiLevelHierarchy"/>
    <dgm:cxn modelId="{536ACC19-DC6B-45DA-8BDF-AAF81F32EEA7}" type="presParOf" srcId="{2B3784A4-35A0-45C4-880D-4819062F9C92}" destId="{D64AB33D-974C-44C3-A94A-D46D059C8043}" srcOrd="1" destOrd="0" presId="urn:microsoft.com/office/officeart/2008/layout/HorizontalMultiLevelHierarchy"/>
    <dgm:cxn modelId="{61C3FABE-DE40-4B70-8BD4-6AEBD8D7A73A}" type="presParOf" srcId="{D64AB33D-974C-44C3-A94A-D46D059C8043}" destId="{04782FA8-92DA-486B-A35F-73611AF6A8A8}" srcOrd="0" destOrd="0" presId="urn:microsoft.com/office/officeart/2008/layout/HorizontalMultiLevelHierarchy"/>
    <dgm:cxn modelId="{C9AF72D2-3253-4FD7-B820-5C2C55238227}" type="presParOf" srcId="{04782FA8-92DA-486B-A35F-73611AF6A8A8}" destId="{3BABF9CA-37AE-4D3A-9C32-0A360DFE67F7}" srcOrd="0" destOrd="0" presId="urn:microsoft.com/office/officeart/2008/layout/HorizontalMultiLevelHierarchy"/>
    <dgm:cxn modelId="{C8A8DD7B-CAA7-49DB-B1B2-91347880A90F}" type="presParOf" srcId="{D64AB33D-974C-44C3-A94A-D46D059C8043}" destId="{CB2F3D97-39FB-443A-9796-BD31A3EC229D}" srcOrd="1" destOrd="0" presId="urn:microsoft.com/office/officeart/2008/layout/HorizontalMultiLevelHierarchy"/>
    <dgm:cxn modelId="{FBA10540-FADA-4864-8A59-C1971BB511EB}" type="presParOf" srcId="{CB2F3D97-39FB-443A-9796-BD31A3EC229D}" destId="{32711E00-3157-43BE-BD19-00B5DBDBCB07}" srcOrd="0" destOrd="0" presId="urn:microsoft.com/office/officeart/2008/layout/HorizontalMultiLevelHierarchy"/>
    <dgm:cxn modelId="{10EA971D-EF1B-419C-A003-B88743898D7F}" type="presParOf" srcId="{CB2F3D97-39FB-443A-9796-BD31A3EC229D}" destId="{52CDA665-352E-4E88-B079-20003BD6ACE2}" srcOrd="1" destOrd="0" presId="urn:microsoft.com/office/officeart/2008/layout/HorizontalMultiLevelHierarchy"/>
    <dgm:cxn modelId="{0179D8AC-0C4F-46D5-999B-3DCD4C3CB8F1}" type="presParOf" srcId="{D0EE2039-CA8A-41CC-AB02-7446B71B1A5D}" destId="{6FA280A9-2D28-4FC1-B763-33B1A54171DB}" srcOrd="12" destOrd="0" presId="urn:microsoft.com/office/officeart/2008/layout/HorizontalMultiLevelHierarchy"/>
    <dgm:cxn modelId="{F308E874-40D3-441E-A85D-027F6E892EC8}" type="presParOf" srcId="{6FA280A9-2D28-4FC1-B763-33B1A54171DB}" destId="{12A1AFE9-AFFC-4B6C-976F-21C6FEA25C5D}" srcOrd="0" destOrd="0" presId="urn:microsoft.com/office/officeart/2008/layout/HorizontalMultiLevelHierarchy"/>
    <dgm:cxn modelId="{D28E3154-DEC2-4A39-97BB-4144F1749EEA}" type="presParOf" srcId="{D0EE2039-CA8A-41CC-AB02-7446B71B1A5D}" destId="{1E461EF3-C170-4495-9650-4FC005BA52B2}" srcOrd="13" destOrd="0" presId="urn:microsoft.com/office/officeart/2008/layout/HorizontalMultiLevelHierarchy"/>
    <dgm:cxn modelId="{82944513-CFE0-46EE-B512-6DA0F5B8949D}" type="presParOf" srcId="{1E461EF3-C170-4495-9650-4FC005BA52B2}" destId="{A24C76FD-78CE-4790-BE13-ACE6EAABF680}" srcOrd="0" destOrd="0" presId="urn:microsoft.com/office/officeart/2008/layout/HorizontalMultiLevelHierarchy"/>
    <dgm:cxn modelId="{B56A5884-1E16-45A7-91D0-48D6C3E61C25}" type="presParOf" srcId="{1E461EF3-C170-4495-9650-4FC005BA52B2}" destId="{A94CE295-95F3-48BC-B4BD-64E4CFFDF5D0}" srcOrd="1" destOrd="0" presId="urn:microsoft.com/office/officeart/2008/layout/HorizontalMultiLevelHierarchy"/>
    <dgm:cxn modelId="{A5222C0D-D330-493E-A5FF-919617BB8082}" type="presParOf" srcId="{A94CE295-95F3-48BC-B4BD-64E4CFFDF5D0}" destId="{797434CF-7974-422B-9E56-9D0A207A233F}" srcOrd="0" destOrd="0" presId="urn:microsoft.com/office/officeart/2008/layout/HorizontalMultiLevelHierarchy"/>
    <dgm:cxn modelId="{9284827B-F6EF-42E3-81C1-3DBBFA100CB1}" type="presParOf" srcId="{797434CF-7974-422B-9E56-9D0A207A233F}" destId="{9BE96BAC-64D5-479D-AC98-C33F97A8543B}" srcOrd="0" destOrd="0" presId="urn:microsoft.com/office/officeart/2008/layout/HorizontalMultiLevelHierarchy"/>
    <dgm:cxn modelId="{7B20D566-AA78-4A42-983B-A50F3CE28BCE}" type="presParOf" srcId="{A94CE295-95F3-48BC-B4BD-64E4CFFDF5D0}" destId="{0A69255A-3608-4295-A54F-32EBD5CAA326}" srcOrd="1" destOrd="0" presId="urn:microsoft.com/office/officeart/2008/layout/HorizontalMultiLevelHierarchy"/>
    <dgm:cxn modelId="{F2DC8F18-F896-45E2-ABBD-6DB0C100EF03}" type="presParOf" srcId="{0A69255A-3608-4295-A54F-32EBD5CAA326}" destId="{592EF623-661C-42DA-B821-649D48DADCB3}" srcOrd="0" destOrd="0" presId="urn:microsoft.com/office/officeart/2008/layout/HorizontalMultiLevelHierarchy"/>
    <dgm:cxn modelId="{7773E2A3-A6CB-4E09-9B32-A2511E403344}" type="presParOf" srcId="{0A69255A-3608-4295-A54F-32EBD5CAA326}" destId="{7BC06CA8-CA23-4C2A-AEDA-2B384A4413B0}" srcOrd="1" destOrd="0" presId="urn:microsoft.com/office/officeart/2008/layout/HorizontalMultiLevelHierarchy"/>
    <dgm:cxn modelId="{175B1524-EABE-4C6E-89CA-D1F5E6570FA1}" type="presParOf" srcId="{7BC06CA8-CA23-4C2A-AEDA-2B384A4413B0}" destId="{268152A6-55FB-4FB9-AE22-2B4D35BD930B}" srcOrd="0" destOrd="0" presId="urn:microsoft.com/office/officeart/2008/layout/HorizontalMultiLevelHierarchy"/>
    <dgm:cxn modelId="{939A0C66-66A2-4F99-967A-6588A7C4DB2A}" type="presParOf" srcId="{268152A6-55FB-4FB9-AE22-2B4D35BD930B}" destId="{74CCA27F-0A7B-48A3-BB23-BFBC7B4B4447}" srcOrd="0" destOrd="0" presId="urn:microsoft.com/office/officeart/2008/layout/HorizontalMultiLevelHierarchy"/>
    <dgm:cxn modelId="{97222A86-FFDB-4530-B8EE-E21EE6DAD8D8}" type="presParOf" srcId="{7BC06CA8-CA23-4C2A-AEDA-2B384A4413B0}" destId="{237760EB-D632-4F68-A2D2-B2AD28C5EBE1}" srcOrd="1" destOrd="0" presId="urn:microsoft.com/office/officeart/2008/layout/HorizontalMultiLevelHierarchy"/>
    <dgm:cxn modelId="{22015792-15EB-4E45-8E69-F251B1D85B8A}" type="presParOf" srcId="{237760EB-D632-4F68-A2D2-B2AD28C5EBE1}" destId="{F850C3C1-6C23-4C40-B3F8-755BD770F998}" srcOrd="0" destOrd="0" presId="urn:microsoft.com/office/officeart/2008/layout/HorizontalMultiLevelHierarchy"/>
    <dgm:cxn modelId="{EBC56F20-A038-4114-8D22-7A3DC59B34CC}" type="presParOf" srcId="{237760EB-D632-4F68-A2D2-B2AD28C5EBE1}" destId="{4494DC40-FEC9-4007-8922-5BAF7CA7BD1A}" srcOrd="1" destOrd="0" presId="urn:microsoft.com/office/officeart/2008/layout/HorizontalMultiLevelHierarchy"/>
    <dgm:cxn modelId="{10285F44-AF91-4995-8964-5B7267EB31F2}" type="presParOf" srcId="{D0EE2039-CA8A-41CC-AB02-7446B71B1A5D}" destId="{997EE5C7-6284-4938-95DC-C9708EDB1BB8}" srcOrd="14" destOrd="0" presId="urn:microsoft.com/office/officeart/2008/layout/HorizontalMultiLevelHierarchy"/>
    <dgm:cxn modelId="{B70BB1C6-359B-4142-9CAF-AE1AD396C94F}" type="presParOf" srcId="{997EE5C7-6284-4938-95DC-C9708EDB1BB8}" destId="{7925D034-42F4-461E-AD45-6A0391DA601B}" srcOrd="0" destOrd="0" presId="urn:microsoft.com/office/officeart/2008/layout/HorizontalMultiLevelHierarchy"/>
    <dgm:cxn modelId="{4765EBAC-79C7-4B3C-B611-D956A8F1A1E5}" type="presParOf" srcId="{D0EE2039-CA8A-41CC-AB02-7446B71B1A5D}" destId="{ADB40207-76F6-46A1-A645-95EAE3852B79}" srcOrd="15" destOrd="0" presId="urn:microsoft.com/office/officeart/2008/layout/HorizontalMultiLevelHierarchy"/>
    <dgm:cxn modelId="{C18272FB-4D9D-423E-B73D-4C7BBB2751D1}" type="presParOf" srcId="{ADB40207-76F6-46A1-A645-95EAE3852B79}" destId="{BF8DDC66-9EF8-466C-801A-3F065E304E59}" srcOrd="0" destOrd="0" presId="urn:microsoft.com/office/officeart/2008/layout/HorizontalMultiLevelHierarchy"/>
    <dgm:cxn modelId="{B7CFA4A8-9757-4EB4-8303-E0AB9CD4E3B4}" type="presParOf" srcId="{ADB40207-76F6-46A1-A645-95EAE3852B79}" destId="{8343D52C-0156-4FBD-A926-385DBF41FC05}" srcOrd="1" destOrd="0" presId="urn:microsoft.com/office/officeart/2008/layout/HorizontalMultiLevelHierarchy"/>
    <dgm:cxn modelId="{9F270B91-72D0-4185-80CF-221F43D63023}" type="presParOf" srcId="{8343D52C-0156-4FBD-A926-385DBF41FC05}" destId="{2454F118-D19C-457E-A2DA-BB270B7B9FE7}" srcOrd="0" destOrd="0" presId="urn:microsoft.com/office/officeart/2008/layout/HorizontalMultiLevelHierarchy"/>
    <dgm:cxn modelId="{35641142-41E8-45F7-AA71-061C42DDFFC8}" type="presParOf" srcId="{2454F118-D19C-457E-A2DA-BB270B7B9FE7}" destId="{0A352060-EA88-44BA-AF54-07B86E5E54B5}" srcOrd="0" destOrd="0" presId="urn:microsoft.com/office/officeart/2008/layout/HorizontalMultiLevelHierarchy"/>
    <dgm:cxn modelId="{C8431458-D16B-4C43-A07D-216DFEE93D45}" type="presParOf" srcId="{8343D52C-0156-4FBD-A926-385DBF41FC05}" destId="{7BF6F1B5-0AB8-4292-AE92-BFCC13E50E34}" srcOrd="1" destOrd="0" presId="urn:microsoft.com/office/officeart/2008/layout/HorizontalMultiLevelHierarchy"/>
    <dgm:cxn modelId="{2257F775-3F5D-4C45-88AF-26B17D5F8579}" type="presParOf" srcId="{7BF6F1B5-0AB8-4292-AE92-BFCC13E50E34}" destId="{8C1F33B6-16ED-41BA-B3CF-CAB9A873822B}" srcOrd="0" destOrd="0" presId="urn:microsoft.com/office/officeart/2008/layout/HorizontalMultiLevelHierarchy"/>
    <dgm:cxn modelId="{DA164E02-8AFD-465F-B0E5-B5B8389BCC73}" type="presParOf" srcId="{7BF6F1B5-0AB8-4292-AE92-BFCC13E50E34}" destId="{D2DEA036-B239-45AD-9794-076FC772C9ED}" srcOrd="1" destOrd="0" presId="urn:microsoft.com/office/officeart/2008/layout/HorizontalMultiLevelHierarchy"/>
    <dgm:cxn modelId="{5376C8A8-B8FC-4493-A9A1-F73698F50E4B}" type="presParOf" srcId="{D2DEA036-B239-45AD-9794-076FC772C9ED}" destId="{72028DC2-1A77-4432-B762-17042DEC0B1B}" srcOrd="0" destOrd="0" presId="urn:microsoft.com/office/officeart/2008/layout/HorizontalMultiLevelHierarchy"/>
    <dgm:cxn modelId="{EED713D1-27FF-4453-AA80-BD886BA6DFD8}" type="presParOf" srcId="{72028DC2-1A77-4432-B762-17042DEC0B1B}" destId="{9D5816F2-687A-4F66-8454-1AA1D2D23B28}" srcOrd="0" destOrd="0" presId="urn:microsoft.com/office/officeart/2008/layout/HorizontalMultiLevelHierarchy"/>
    <dgm:cxn modelId="{1C16A375-8D1A-4947-BDBD-4FEDC6C2BE95}" type="presParOf" srcId="{D2DEA036-B239-45AD-9794-076FC772C9ED}" destId="{521883E3-BBA6-4106-B9C0-AE11BB5AC877}" srcOrd="1" destOrd="0" presId="urn:microsoft.com/office/officeart/2008/layout/HorizontalMultiLevelHierarchy"/>
    <dgm:cxn modelId="{0AC49E35-10CA-4919-B7CE-5B13FF1E3BCA}" type="presParOf" srcId="{521883E3-BBA6-4106-B9C0-AE11BB5AC877}" destId="{F376DD09-4590-4C4F-8AB0-0F1F12922B71}" srcOrd="0" destOrd="0" presId="urn:microsoft.com/office/officeart/2008/layout/HorizontalMultiLevelHierarchy"/>
    <dgm:cxn modelId="{E4D9F5D1-1DB4-4A46-8CC8-74CF571FBA97}" type="presParOf" srcId="{521883E3-BBA6-4106-B9C0-AE11BB5AC877}" destId="{A33BF855-96AC-4E63-9E9A-D25CD547BCF7}" srcOrd="1" destOrd="0" presId="urn:microsoft.com/office/officeart/2008/layout/HorizontalMultiLevelHierarchy"/>
    <dgm:cxn modelId="{ACF254E3-A13B-41DA-8E0F-B34F97B09CE0}" type="presParOf" srcId="{D0EE2039-CA8A-41CC-AB02-7446B71B1A5D}" destId="{7E5F6D05-3F70-43B4-B2C1-80988448A277}" srcOrd="16" destOrd="0" presId="urn:microsoft.com/office/officeart/2008/layout/HorizontalMultiLevelHierarchy"/>
    <dgm:cxn modelId="{ED081450-3E61-4AE4-AA46-C4C1A4B177C1}" type="presParOf" srcId="{7E5F6D05-3F70-43B4-B2C1-80988448A277}" destId="{DB48B8C4-AF9A-46CD-85B2-E32E2D15FD85}" srcOrd="0" destOrd="0" presId="urn:microsoft.com/office/officeart/2008/layout/HorizontalMultiLevelHierarchy"/>
    <dgm:cxn modelId="{91F85C3D-000A-48F6-89D7-D9CF576AC8B8}" type="presParOf" srcId="{D0EE2039-CA8A-41CC-AB02-7446B71B1A5D}" destId="{4592BF39-B356-4D64-BCD4-4F2A38A22C41}" srcOrd="17" destOrd="0" presId="urn:microsoft.com/office/officeart/2008/layout/HorizontalMultiLevelHierarchy"/>
    <dgm:cxn modelId="{178AC0CF-0886-4A1A-B472-C3BFF4DD3459}" type="presParOf" srcId="{4592BF39-B356-4D64-BCD4-4F2A38A22C41}" destId="{4CBE9810-7CA3-4838-AF3D-31BE60DB7D94}" srcOrd="0" destOrd="0" presId="urn:microsoft.com/office/officeart/2008/layout/HorizontalMultiLevelHierarchy"/>
    <dgm:cxn modelId="{A70AD8BE-9474-4E93-8542-F7AEF7DE41C1}" type="presParOf" srcId="{4592BF39-B356-4D64-BCD4-4F2A38A22C41}" destId="{50AC2569-B109-4056-81EB-F54A4667A355}" srcOrd="1" destOrd="0" presId="urn:microsoft.com/office/officeart/2008/layout/HorizontalMultiLevelHierarchy"/>
    <dgm:cxn modelId="{DE177097-C519-486B-9E73-6CF6EEB3EC78}" type="presParOf" srcId="{50AC2569-B109-4056-81EB-F54A4667A355}" destId="{187858F1-50F0-458E-BEF7-FE971AD6E533}" srcOrd="0" destOrd="0" presId="urn:microsoft.com/office/officeart/2008/layout/HorizontalMultiLevelHierarchy"/>
    <dgm:cxn modelId="{8F1647EA-F8F4-41B8-9DDE-158F0775F22F}" type="presParOf" srcId="{187858F1-50F0-458E-BEF7-FE971AD6E533}" destId="{8568CD29-9520-4424-A3ED-0CD3466852BD}" srcOrd="0" destOrd="0" presId="urn:microsoft.com/office/officeart/2008/layout/HorizontalMultiLevelHierarchy"/>
    <dgm:cxn modelId="{69E66C54-C70A-4012-8DBC-0E50AE33A20C}" type="presParOf" srcId="{50AC2569-B109-4056-81EB-F54A4667A355}" destId="{CC555F94-3591-4DEA-BA37-B5163D01F928}" srcOrd="1" destOrd="0" presId="urn:microsoft.com/office/officeart/2008/layout/HorizontalMultiLevelHierarchy"/>
    <dgm:cxn modelId="{B662063E-1838-481A-8BD5-41F2161368E4}" type="presParOf" srcId="{CC555F94-3591-4DEA-BA37-B5163D01F928}" destId="{F588EFCD-64C2-4608-9C2B-A36070BE4595}" srcOrd="0" destOrd="0" presId="urn:microsoft.com/office/officeart/2008/layout/HorizontalMultiLevelHierarchy"/>
    <dgm:cxn modelId="{6E110FF3-25F6-47AE-9E70-AFF3D584D230}" type="presParOf" srcId="{CC555F94-3591-4DEA-BA37-B5163D01F928}" destId="{1E6EA894-C6A6-4ADB-841F-E5D99115570A}" srcOrd="1" destOrd="0" presId="urn:microsoft.com/office/officeart/2008/layout/HorizontalMultiLevelHierarchy"/>
    <dgm:cxn modelId="{83B8968D-DA15-4D1B-B6E1-101E49A94117}" type="presParOf" srcId="{1E6EA894-C6A6-4ADB-841F-E5D99115570A}" destId="{A35B0679-234E-44C0-A4E6-535BBB53A962}" srcOrd="0" destOrd="0" presId="urn:microsoft.com/office/officeart/2008/layout/HorizontalMultiLevelHierarchy"/>
    <dgm:cxn modelId="{496CA2D0-29A0-40A5-AA4B-CCE92880E932}" type="presParOf" srcId="{A35B0679-234E-44C0-A4E6-535BBB53A962}" destId="{B6BC4FF3-C1C4-432C-90E0-57EC57C19723}" srcOrd="0" destOrd="0" presId="urn:microsoft.com/office/officeart/2008/layout/HorizontalMultiLevelHierarchy"/>
    <dgm:cxn modelId="{4C91063E-4743-453F-A141-8B8F68E9BEEC}" type="presParOf" srcId="{1E6EA894-C6A6-4ADB-841F-E5D99115570A}" destId="{9CF8A83D-659C-442D-ABC2-A1A6BEAFDEF1}" srcOrd="1" destOrd="0" presId="urn:microsoft.com/office/officeart/2008/layout/HorizontalMultiLevelHierarchy"/>
    <dgm:cxn modelId="{5A5DAC77-E736-44FF-BFA5-7B4F5B8A85DD}" type="presParOf" srcId="{9CF8A83D-659C-442D-ABC2-A1A6BEAFDEF1}" destId="{77F08A3E-BE4B-4D34-B022-EA81BA42F823}" srcOrd="0" destOrd="0" presId="urn:microsoft.com/office/officeart/2008/layout/HorizontalMultiLevelHierarchy"/>
    <dgm:cxn modelId="{222A0ADD-BE16-4DD2-BDA5-1958ABA79D4E}" type="presParOf" srcId="{9CF8A83D-659C-442D-ABC2-A1A6BEAFDEF1}" destId="{795AE026-2234-43F2-922C-58A71F8A8EBF}" srcOrd="1" destOrd="0" presId="urn:microsoft.com/office/officeart/2008/layout/HorizontalMultiLevelHierarchy"/>
    <dgm:cxn modelId="{48F41947-23C1-4DF7-A559-4CD46457DBA5}" type="presParOf" srcId="{D0EE2039-CA8A-41CC-AB02-7446B71B1A5D}" destId="{96FF4C17-4EDB-48D9-BC30-A97033E521EA}" srcOrd="18" destOrd="0" presId="urn:microsoft.com/office/officeart/2008/layout/HorizontalMultiLevelHierarchy"/>
    <dgm:cxn modelId="{32EFF9E0-501C-415D-A28C-E6C683352A3F}" type="presParOf" srcId="{96FF4C17-4EDB-48D9-BC30-A97033E521EA}" destId="{3DF55593-DF00-4458-9190-832B6E66F5ED}" srcOrd="0" destOrd="0" presId="urn:microsoft.com/office/officeart/2008/layout/HorizontalMultiLevelHierarchy"/>
    <dgm:cxn modelId="{6EEE46EB-D576-4068-9E44-74BE69F7A4E1}" type="presParOf" srcId="{D0EE2039-CA8A-41CC-AB02-7446B71B1A5D}" destId="{0F17C9BF-EA2D-444A-8E0C-54BF6DA8C67F}" srcOrd="19" destOrd="0" presId="urn:microsoft.com/office/officeart/2008/layout/HorizontalMultiLevelHierarchy"/>
    <dgm:cxn modelId="{6551FFFA-7FD7-462C-BA00-AA01D1E883CC}" type="presParOf" srcId="{0F17C9BF-EA2D-444A-8E0C-54BF6DA8C67F}" destId="{7C3747B9-8B16-439F-85E5-ACA5C0011411}" srcOrd="0" destOrd="0" presId="urn:microsoft.com/office/officeart/2008/layout/HorizontalMultiLevelHierarchy"/>
    <dgm:cxn modelId="{0448BFBE-FDD6-4F1B-A0FB-08779A5820D6}" type="presParOf" srcId="{0F17C9BF-EA2D-444A-8E0C-54BF6DA8C67F}" destId="{97CBF56C-208D-48A5-A894-EE388B4AB180}" srcOrd="1" destOrd="0" presId="urn:microsoft.com/office/officeart/2008/layout/HorizontalMultiLevelHierarchy"/>
    <dgm:cxn modelId="{1399932B-CE37-4285-AC20-AEB807C27D22}" type="presParOf" srcId="{97CBF56C-208D-48A5-A894-EE388B4AB180}" destId="{E0AD5F38-DF35-400A-9564-F10C4DCE07AD}" srcOrd="0" destOrd="0" presId="urn:microsoft.com/office/officeart/2008/layout/HorizontalMultiLevelHierarchy"/>
    <dgm:cxn modelId="{8A5330A6-616D-4246-A02B-AD57EAF5F3F5}" type="presParOf" srcId="{E0AD5F38-DF35-400A-9564-F10C4DCE07AD}" destId="{3D9FE053-9F27-4931-9FDE-144C0E2C8648}" srcOrd="0" destOrd="0" presId="urn:microsoft.com/office/officeart/2008/layout/HorizontalMultiLevelHierarchy"/>
    <dgm:cxn modelId="{8D0C8E48-FBCB-47E1-BDE3-222C57490E21}" type="presParOf" srcId="{97CBF56C-208D-48A5-A894-EE388B4AB180}" destId="{836AF938-367D-4FB8-8A92-87117D18DBAD}" srcOrd="1" destOrd="0" presId="urn:microsoft.com/office/officeart/2008/layout/HorizontalMultiLevelHierarchy"/>
    <dgm:cxn modelId="{6C5D7A67-3296-46EB-B6A8-A05CFB9783D6}" type="presParOf" srcId="{836AF938-367D-4FB8-8A92-87117D18DBAD}" destId="{35E380BD-A855-447F-BC4A-E16BD2C80704}" srcOrd="0" destOrd="0" presId="urn:microsoft.com/office/officeart/2008/layout/HorizontalMultiLevelHierarchy"/>
    <dgm:cxn modelId="{7FE0447D-97B7-4559-8E67-37D7C557BC4C}" type="presParOf" srcId="{836AF938-367D-4FB8-8A92-87117D18DBAD}" destId="{54EE8F5C-88CF-4534-B9EE-F2BB19062C01}" srcOrd="1" destOrd="0" presId="urn:microsoft.com/office/officeart/2008/layout/HorizontalMultiLevelHierarchy"/>
    <dgm:cxn modelId="{CF73F810-1973-42A1-9B60-683428399624}" type="presParOf" srcId="{54EE8F5C-88CF-4534-B9EE-F2BB19062C01}" destId="{88518265-0FF3-474D-B70E-39E1184A5F39}" srcOrd="0" destOrd="0" presId="urn:microsoft.com/office/officeart/2008/layout/HorizontalMultiLevelHierarchy"/>
    <dgm:cxn modelId="{23FFC803-0D47-4400-BB9E-B86A006E9718}" type="presParOf" srcId="{88518265-0FF3-474D-B70E-39E1184A5F39}" destId="{CB9F97A9-1FA5-4281-8331-594D8ED56133}" srcOrd="0" destOrd="0" presId="urn:microsoft.com/office/officeart/2008/layout/HorizontalMultiLevelHierarchy"/>
    <dgm:cxn modelId="{4E559B79-AB4A-432F-B179-1A4C8B7B4F86}" type="presParOf" srcId="{54EE8F5C-88CF-4534-B9EE-F2BB19062C01}" destId="{E51B5B69-56D1-43FF-B5C4-DBBD2241914C}" srcOrd="1" destOrd="0" presId="urn:microsoft.com/office/officeart/2008/layout/HorizontalMultiLevelHierarchy"/>
    <dgm:cxn modelId="{38FCF8E9-DB7C-4167-AF81-072208109496}" type="presParOf" srcId="{E51B5B69-56D1-43FF-B5C4-DBBD2241914C}" destId="{A153EA82-B80B-4D71-B958-A0C3C18B3328}" srcOrd="0" destOrd="0" presId="urn:microsoft.com/office/officeart/2008/layout/HorizontalMultiLevelHierarchy"/>
    <dgm:cxn modelId="{3FB085AB-685F-473A-AD3F-141D0DC1EA64}" type="presParOf" srcId="{E51B5B69-56D1-43FF-B5C4-DBBD2241914C}" destId="{2E8F3F0D-11CC-44E5-83F6-B33C2D40E77A}" srcOrd="1" destOrd="0" presId="urn:microsoft.com/office/officeart/2008/layout/HorizontalMultiLevelHierarchy"/>
    <dgm:cxn modelId="{B502D366-9F5D-4521-912D-49C5ABE36371}" type="presParOf" srcId="{D0EE2039-CA8A-41CC-AB02-7446B71B1A5D}" destId="{2D5AF391-8134-4CA9-A072-E9C3911F66FC}" srcOrd="20" destOrd="0" presId="urn:microsoft.com/office/officeart/2008/layout/HorizontalMultiLevelHierarchy"/>
    <dgm:cxn modelId="{85DD6B76-1F09-4862-B792-3BB67147D018}" type="presParOf" srcId="{2D5AF391-8134-4CA9-A072-E9C3911F66FC}" destId="{D06E396B-345D-423C-BC53-67FCD4084535}" srcOrd="0" destOrd="0" presId="urn:microsoft.com/office/officeart/2008/layout/HorizontalMultiLevelHierarchy"/>
    <dgm:cxn modelId="{6552FFE5-0559-4DE0-96A8-7143F8771200}" type="presParOf" srcId="{D0EE2039-CA8A-41CC-AB02-7446B71B1A5D}" destId="{0E60652C-0336-4AB8-9C7C-A93541F22774}" srcOrd="21" destOrd="0" presId="urn:microsoft.com/office/officeart/2008/layout/HorizontalMultiLevelHierarchy"/>
    <dgm:cxn modelId="{AEE0AF64-AB3C-4E65-8329-E812ACF727DA}" type="presParOf" srcId="{0E60652C-0336-4AB8-9C7C-A93541F22774}" destId="{D39F17F7-DFA6-45AE-A824-50821B1A901C}" srcOrd="0" destOrd="0" presId="urn:microsoft.com/office/officeart/2008/layout/HorizontalMultiLevelHierarchy"/>
    <dgm:cxn modelId="{FBC074DD-42FC-4AF3-9941-E486C6E4CB30}" type="presParOf" srcId="{0E60652C-0336-4AB8-9C7C-A93541F22774}" destId="{D62D96AA-C735-47C8-8838-A8166603D2D7}" srcOrd="1" destOrd="0" presId="urn:microsoft.com/office/officeart/2008/layout/HorizontalMultiLevelHierarchy"/>
    <dgm:cxn modelId="{B5857C9D-437B-4EDD-9BB7-5433514DC2C8}" type="presParOf" srcId="{D62D96AA-C735-47C8-8838-A8166603D2D7}" destId="{FE4431D9-9A70-4DE1-82FC-9E0CB3594E26}" srcOrd="0" destOrd="0" presId="urn:microsoft.com/office/officeart/2008/layout/HorizontalMultiLevelHierarchy"/>
    <dgm:cxn modelId="{F31285F4-DE97-4800-8010-17AE96774A15}" type="presParOf" srcId="{FE4431D9-9A70-4DE1-82FC-9E0CB3594E26}" destId="{58BD0974-517A-4DC9-8495-368C00B1511C}" srcOrd="0" destOrd="0" presId="urn:microsoft.com/office/officeart/2008/layout/HorizontalMultiLevelHierarchy"/>
    <dgm:cxn modelId="{69204C52-E999-4289-92CE-C225C728D046}" type="presParOf" srcId="{D62D96AA-C735-47C8-8838-A8166603D2D7}" destId="{9347F4A2-82E6-4517-9DC7-0228FB12A284}" srcOrd="1" destOrd="0" presId="urn:microsoft.com/office/officeart/2008/layout/HorizontalMultiLevelHierarchy"/>
    <dgm:cxn modelId="{070E50DE-A555-49A4-B63F-E4F815C811DD}" type="presParOf" srcId="{9347F4A2-82E6-4517-9DC7-0228FB12A284}" destId="{8F0DD0C9-8C1E-4058-AA79-144B87D4A2E4}" srcOrd="0" destOrd="0" presId="urn:microsoft.com/office/officeart/2008/layout/HorizontalMultiLevelHierarchy"/>
    <dgm:cxn modelId="{F4029094-596A-41F5-A750-EDDE53EA5699}" type="presParOf" srcId="{9347F4A2-82E6-4517-9DC7-0228FB12A284}" destId="{057A94A0-BC2A-45ED-AD41-BC9743D1A998}" srcOrd="1" destOrd="0" presId="urn:microsoft.com/office/officeart/2008/layout/HorizontalMultiLevelHierarchy"/>
    <dgm:cxn modelId="{890AB749-E57F-417E-9C62-56C68FD592AB}" type="presParOf" srcId="{057A94A0-BC2A-45ED-AD41-BC9743D1A998}" destId="{AB17ED1B-52D0-41A8-998B-5C8C65D54389}" srcOrd="0" destOrd="0" presId="urn:microsoft.com/office/officeart/2008/layout/HorizontalMultiLevelHierarchy"/>
    <dgm:cxn modelId="{9F795479-A8A6-4A07-B0AB-286371978498}" type="presParOf" srcId="{AB17ED1B-52D0-41A8-998B-5C8C65D54389}" destId="{8D8B212D-C2B4-4F33-BBD0-9E2B6B6BC528}" srcOrd="0" destOrd="0" presId="urn:microsoft.com/office/officeart/2008/layout/HorizontalMultiLevelHierarchy"/>
    <dgm:cxn modelId="{C7C9BB47-49CC-430C-A0BF-35DEACBE1274}" type="presParOf" srcId="{057A94A0-BC2A-45ED-AD41-BC9743D1A998}" destId="{01CD76E5-51D5-474B-8BDE-C47FC875B29E}" srcOrd="1" destOrd="0" presId="urn:microsoft.com/office/officeart/2008/layout/HorizontalMultiLevelHierarchy"/>
    <dgm:cxn modelId="{C35E06B8-498E-4FCE-83F4-625A1DE2D9F9}" type="presParOf" srcId="{01CD76E5-51D5-474B-8BDE-C47FC875B29E}" destId="{F85A5379-C342-483A-A666-047AE8E5AF3B}" srcOrd="0" destOrd="0" presId="urn:microsoft.com/office/officeart/2008/layout/HorizontalMultiLevelHierarchy"/>
    <dgm:cxn modelId="{DD428249-6079-42E3-BD80-2D4A3B8430EA}" type="presParOf" srcId="{01CD76E5-51D5-474B-8BDE-C47FC875B29E}" destId="{8CAB35D8-1BD0-40F3-AF3C-8BE54A41DC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9CBC-CCB6-46A1-B22C-7E52EAABB6FE}">
      <dsp:nvSpPr>
        <dsp:cNvPr id="0" name=""/>
        <dsp:cNvSpPr/>
      </dsp:nvSpPr>
      <dsp:spPr>
        <a:xfrm>
          <a:off x="6973475" y="2297848"/>
          <a:ext cx="91440" cy="464188"/>
        </a:xfrm>
        <a:custGeom>
          <a:avLst/>
          <a:gdLst/>
          <a:ahLst/>
          <a:cxnLst/>
          <a:rect l="0" t="0" r="0" b="0"/>
          <a:pathLst>
            <a:path>
              <a:moveTo>
                <a:pt x="45720" y="0"/>
              </a:moveTo>
              <a:lnTo>
                <a:pt x="45720" y="4641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A89D5-A889-415D-BFF5-2EE1D6F06261}">
      <dsp:nvSpPr>
        <dsp:cNvPr id="0" name=""/>
        <dsp:cNvSpPr/>
      </dsp:nvSpPr>
      <dsp:spPr>
        <a:xfrm>
          <a:off x="4009640" y="1026083"/>
          <a:ext cx="3009555" cy="477742"/>
        </a:xfrm>
        <a:custGeom>
          <a:avLst/>
          <a:gdLst/>
          <a:ahLst/>
          <a:cxnLst/>
          <a:rect l="0" t="0" r="0" b="0"/>
          <a:pathLst>
            <a:path>
              <a:moveTo>
                <a:pt x="0" y="0"/>
              </a:moveTo>
              <a:lnTo>
                <a:pt x="0" y="292470"/>
              </a:lnTo>
              <a:lnTo>
                <a:pt x="3009555" y="292470"/>
              </a:lnTo>
              <a:lnTo>
                <a:pt x="3009555" y="477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8BF4D-714A-45DC-B8E1-64C4A2A30AA0}">
      <dsp:nvSpPr>
        <dsp:cNvPr id="0" name=""/>
        <dsp:cNvSpPr/>
      </dsp:nvSpPr>
      <dsp:spPr>
        <a:xfrm>
          <a:off x="4915985" y="2297848"/>
          <a:ext cx="91440" cy="458768"/>
        </a:xfrm>
        <a:custGeom>
          <a:avLst/>
          <a:gdLst/>
          <a:ahLst/>
          <a:cxnLst/>
          <a:rect l="0" t="0" r="0" b="0"/>
          <a:pathLst>
            <a:path>
              <a:moveTo>
                <a:pt x="45720" y="0"/>
              </a:moveTo>
              <a:lnTo>
                <a:pt x="45720" y="4587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B7F84-0417-4A39-9EFE-26394BD3A304}">
      <dsp:nvSpPr>
        <dsp:cNvPr id="0" name=""/>
        <dsp:cNvSpPr/>
      </dsp:nvSpPr>
      <dsp:spPr>
        <a:xfrm>
          <a:off x="4009640" y="1026083"/>
          <a:ext cx="952065" cy="477742"/>
        </a:xfrm>
        <a:custGeom>
          <a:avLst/>
          <a:gdLst/>
          <a:ahLst/>
          <a:cxnLst/>
          <a:rect l="0" t="0" r="0" b="0"/>
          <a:pathLst>
            <a:path>
              <a:moveTo>
                <a:pt x="0" y="0"/>
              </a:moveTo>
              <a:lnTo>
                <a:pt x="0" y="292470"/>
              </a:lnTo>
              <a:lnTo>
                <a:pt x="952065" y="292470"/>
              </a:lnTo>
              <a:lnTo>
                <a:pt x="952065" y="477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D8F27-9F87-4582-8CE1-38D0A8E6400C}">
      <dsp:nvSpPr>
        <dsp:cNvPr id="0" name=""/>
        <dsp:cNvSpPr/>
      </dsp:nvSpPr>
      <dsp:spPr>
        <a:xfrm>
          <a:off x="2876204" y="2297848"/>
          <a:ext cx="91440" cy="432241"/>
        </a:xfrm>
        <a:custGeom>
          <a:avLst/>
          <a:gdLst/>
          <a:ahLst/>
          <a:cxnLst/>
          <a:rect l="0" t="0" r="0" b="0"/>
          <a:pathLst>
            <a:path>
              <a:moveTo>
                <a:pt x="45720" y="0"/>
              </a:moveTo>
              <a:lnTo>
                <a:pt x="45720" y="246969"/>
              </a:lnTo>
              <a:lnTo>
                <a:pt x="45770" y="246969"/>
              </a:lnTo>
              <a:lnTo>
                <a:pt x="45770" y="4322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ED72F2-45E8-40A9-A586-9F30F04BE6E4}">
      <dsp:nvSpPr>
        <dsp:cNvPr id="0" name=""/>
        <dsp:cNvSpPr/>
      </dsp:nvSpPr>
      <dsp:spPr>
        <a:xfrm>
          <a:off x="2921924" y="1026083"/>
          <a:ext cx="1087715" cy="477742"/>
        </a:xfrm>
        <a:custGeom>
          <a:avLst/>
          <a:gdLst/>
          <a:ahLst/>
          <a:cxnLst/>
          <a:rect l="0" t="0" r="0" b="0"/>
          <a:pathLst>
            <a:path>
              <a:moveTo>
                <a:pt x="1087715" y="0"/>
              </a:moveTo>
              <a:lnTo>
                <a:pt x="1087715" y="292470"/>
              </a:lnTo>
              <a:lnTo>
                <a:pt x="0" y="292470"/>
              </a:lnTo>
              <a:lnTo>
                <a:pt x="0" y="477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903FB-DFA0-4C1C-85D1-B71CE040AC86}">
      <dsp:nvSpPr>
        <dsp:cNvPr id="0" name=""/>
        <dsp:cNvSpPr/>
      </dsp:nvSpPr>
      <dsp:spPr>
        <a:xfrm>
          <a:off x="801006" y="2297848"/>
          <a:ext cx="91440" cy="458768"/>
        </a:xfrm>
        <a:custGeom>
          <a:avLst/>
          <a:gdLst/>
          <a:ahLst/>
          <a:cxnLst/>
          <a:rect l="0" t="0" r="0" b="0"/>
          <a:pathLst>
            <a:path>
              <a:moveTo>
                <a:pt x="45720" y="0"/>
              </a:moveTo>
              <a:lnTo>
                <a:pt x="45720" y="45876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CA4A5C-AA66-4ABA-A4E4-1C65AC12BA85}">
      <dsp:nvSpPr>
        <dsp:cNvPr id="0" name=""/>
        <dsp:cNvSpPr/>
      </dsp:nvSpPr>
      <dsp:spPr>
        <a:xfrm>
          <a:off x="846726" y="1026083"/>
          <a:ext cx="3162913" cy="477742"/>
        </a:xfrm>
        <a:custGeom>
          <a:avLst/>
          <a:gdLst/>
          <a:ahLst/>
          <a:cxnLst/>
          <a:rect l="0" t="0" r="0" b="0"/>
          <a:pathLst>
            <a:path>
              <a:moveTo>
                <a:pt x="3162913" y="0"/>
              </a:moveTo>
              <a:lnTo>
                <a:pt x="3162913" y="292470"/>
              </a:lnTo>
              <a:lnTo>
                <a:pt x="0" y="292470"/>
              </a:lnTo>
              <a:lnTo>
                <a:pt x="0" y="4777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5F256-54FE-4177-B185-49EDBFD3AA92}">
      <dsp:nvSpPr>
        <dsp:cNvPr id="0" name=""/>
        <dsp:cNvSpPr/>
      </dsp:nvSpPr>
      <dsp:spPr>
        <a:xfrm>
          <a:off x="1872211" y="181774"/>
          <a:ext cx="4274857" cy="84430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2046" numCol="1" spcCol="1270" anchor="ctr" anchorCtr="0">
          <a:noAutofit/>
        </a:bodyPr>
        <a:lstStyle/>
        <a:p>
          <a:pPr lvl="0" algn="ctr" defTabSz="800100">
            <a:lnSpc>
              <a:spcPct val="90000"/>
            </a:lnSpc>
            <a:spcBef>
              <a:spcPct val="0"/>
            </a:spcBef>
            <a:spcAft>
              <a:spcPct val="35000"/>
            </a:spcAft>
          </a:pPr>
          <a:r>
            <a:rPr lang="pl-PL" sz="1800" b="1" kern="1200" dirty="0" smtClean="0">
              <a:latin typeface="Segoe UI" panose="020B0502040204020203" pitchFamily="34" charset="0"/>
              <a:cs typeface="Segoe UI" panose="020B0502040204020203" pitchFamily="34" charset="0"/>
            </a:rPr>
            <a:t>Dochody </a:t>
          </a:r>
          <a:r>
            <a:rPr lang="pl-PL" sz="1800" b="1" kern="1200" dirty="0">
              <a:latin typeface="Segoe UI" panose="020B0502040204020203" pitchFamily="34" charset="0"/>
              <a:cs typeface="Segoe UI" panose="020B0502040204020203" pitchFamily="34" charset="0"/>
            </a:rPr>
            <a:t>według źródeł powstawania</a:t>
          </a:r>
        </a:p>
      </dsp:txBody>
      <dsp:txXfrm>
        <a:off x="1872211" y="181774"/>
        <a:ext cx="4274857" cy="844308"/>
      </dsp:txXfrm>
    </dsp:sp>
    <dsp:sp modelId="{E4E92DEE-BDDC-4A1B-AB20-3EB5B47AFB0A}">
      <dsp:nvSpPr>
        <dsp:cNvPr id="0" name=""/>
        <dsp:cNvSpPr/>
      </dsp:nvSpPr>
      <dsp:spPr>
        <a:xfrm>
          <a:off x="3514664" y="917463"/>
          <a:ext cx="1385459" cy="26467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pl-PL" sz="1300" b="1" kern="1200" dirty="0" smtClean="0">
              <a:solidFill>
                <a:srgbClr val="00B050"/>
              </a:solidFill>
              <a:latin typeface="Segoe UI" panose="020B0502040204020203" pitchFamily="34" charset="0"/>
              <a:cs typeface="Segoe UI" panose="020B0502040204020203" pitchFamily="34" charset="0"/>
            </a:rPr>
            <a:t>1.057.157.819 zł </a:t>
          </a:r>
          <a:endParaRPr lang="pl-PL" sz="1300" b="1" kern="1200" dirty="0">
            <a:solidFill>
              <a:srgbClr val="00B050"/>
            </a:solidFill>
            <a:latin typeface="Segoe UI" panose="020B0502040204020203" pitchFamily="34" charset="0"/>
            <a:cs typeface="Segoe UI" panose="020B0502040204020203" pitchFamily="34" charset="0"/>
          </a:endParaRPr>
        </a:p>
      </dsp:txBody>
      <dsp:txXfrm>
        <a:off x="3514664" y="917463"/>
        <a:ext cx="1385459" cy="264674"/>
      </dsp:txXfrm>
    </dsp:sp>
    <dsp:sp modelId="{2CA35493-D77D-469B-AA9F-987E59771542}">
      <dsp:nvSpPr>
        <dsp:cNvPr id="0" name=""/>
        <dsp:cNvSpPr/>
      </dsp:nvSpPr>
      <dsp:spPr>
        <a:xfrm>
          <a:off x="79932" y="1503825"/>
          <a:ext cx="1533586" cy="79402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b="1" i="0" u="none" kern="1200" dirty="0">
              <a:latin typeface="Segoe UI" panose="020B0502040204020203" pitchFamily="34" charset="0"/>
              <a:cs typeface="Segoe UI" panose="020B0502040204020203" pitchFamily="34" charset="0"/>
            </a:rPr>
            <a:t>Dochody własne </a:t>
          </a:r>
          <a:endParaRPr lang="pl-PL" sz="1600" kern="1200" dirty="0">
            <a:latin typeface="Segoe UI" panose="020B0502040204020203" pitchFamily="34" charset="0"/>
            <a:cs typeface="Segoe UI" panose="020B0502040204020203" pitchFamily="34" charset="0"/>
          </a:endParaRPr>
        </a:p>
      </dsp:txBody>
      <dsp:txXfrm>
        <a:off x="79932" y="1503825"/>
        <a:ext cx="1533586" cy="794023"/>
      </dsp:txXfrm>
    </dsp:sp>
    <dsp:sp modelId="{8BB4C95B-91D9-4096-8F65-0A9B24C6AAF7}">
      <dsp:nvSpPr>
        <dsp:cNvPr id="0" name=""/>
        <dsp:cNvSpPr/>
      </dsp:nvSpPr>
      <dsp:spPr>
        <a:xfrm>
          <a:off x="386650" y="2121399"/>
          <a:ext cx="1380228" cy="264674"/>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3810" rIns="15240" bIns="3810" numCol="1" spcCol="1270" anchor="ctr" anchorCtr="0">
          <a:noAutofit/>
        </a:bodyPr>
        <a:lstStyle/>
        <a:p>
          <a:pPr lvl="0" algn="ctr" defTabSz="266700">
            <a:lnSpc>
              <a:spcPct val="100000"/>
            </a:lnSpc>
            <a:spcBef>
              <a:spcPct val="0"/>
            </a:spcBef>
            <a:spcAft>
              <a:spcPts val="0"/>
            </a:spcAft>
          </a:pPr>
          <a:r>
            <a:rPr lang="pl-PL" sz="600" kern="1200" dirty="0" smtClean="0">
              <a:solidFill>
                <a:srgbClr val="322D97"/>
              </a:solidFill>
              <a:latin typeface="Segoe UI" panose="020B0502040204020203" pitchFamily="34" charset="0"/>
              <a:cs typeface="Segoe UI" panose="020B0502040204020203" pitchFamily="34" charset="0"/>
            </a:rPr>
            <a:t>głównie podatki i opłaty, dochody z majątku miasta</a:t>
          </a:r>
          <a:r>
            <a:rPr lang="pl-PL" sz="900" kern="1200" dirty="0" smtClean="0">
              <a:solidFill>
                <a:srgbClr val="322D97"/>
              </a:solidFill>
              <a:latin typeface="Segoe UI" panose="020B0502040204020203" pitchFamily="34" charset="0"/>
              <a:cs typeface="Segoe UI" panose="020B0502040204020203" pitchFamily="34" charset="0"/>
            </a:rPr>
            <a:t>, </a:t>
          </a:r>
          <a:r>
            <a:rPr lang="pl-PL" sz="600" kern="1200" dirty="0" smtClean="0">
              <a:solidFill>
                <a:srgbClr val="322D97"/>
              </a:solidFill>
              <a:latin typeface="Segoe UI" panose="020B0502040204020203" pitchFamily="34" charset="0"/>
              <a:cs typeface="Segoe UI" panose="020B0502040204020203" pitchFamily="34" charset="0"/>
            </a:rPr>
            <a:t>udziały w PIT i CIT </a:t>
          </a:r>
          <a:endParaRPr lang="pl-PL" sz="600" kern="1200" dirty="0">
            <a:solidFill>
              <a:srgbClr val="322D97"/>
            </a:solidFill>
            <a:latin typeface="Segoe UI" panose="020B0502040204020203" pitchFamily="34" charset="0"/>
            <a:cs typeface="Segoe UI" panose="020B0502040204020203" pitchFamily="34" charset="0"/>
          </a:endParaRPr>
        </a:p>
      </dsp:txBody>
      <dsp:txXfrm>
        <a:off x="386650" y="2121399"/>
        <a:ext cx="1380228" cy="264674"/>
      </dsp:txXfrm>
    </dsp:sp>
    <dsp:sp modelId="{0B5BFD11-5EF8-4DD5-A087-EBF98B61FFFB}">
      <dsp:nvSpPr>
        <dsp:cNvPr id="0" name=""/>
        <dsp:cNvSpPr/>
      </dsp:nvSpPr>
      <dsp:spPr>
        <a:xfrm>
          <a:off x="79932" y="2756617"/>
          <a:ext cx="1533586" cy="794023"/>
        </a:xfrm>
        <a:prstGeom prst="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783.494.247 zł </a:t>
          </a:r>
        </a:p>
      </dsp:txBody>
      <dsp:txXfrm>
        <a:off x="79932" y="2756617"/>
        <a:ext cx="1533586" cy="794023"/>
      </dsp:txXfrm>
    </dsp:sp>
    <dsp:sp modelId="{7C6CE6EC-F6EC-4D08-82DD-E3D82FCE7106}">
      <dsp:nvSpPr>
        <dsp:cNvPr id="0" name=""/>
        <dsp:cNvSpPr/>
      </dsp:nvSpPr>
      <dsp:spPr>
        <a:xfrm>
          <a:off x="386429" y="3381666"/>
          <a:ext cx="1380228" cy="264674"/>
        </a:xfrm>
        <a:prstGeom prst="rect">
          <a:avLst/>
        </a:prstGeom>
        <a:solidFill>
          <a:schemeClr val="lt1">
            <a:alpha val="90000"/>
            <a:hueOff val="0"/>
            <a:satOff val="0"/>
            <a:lumOff val="0"/>
            <a:alphaOff val="0"/>
          </a:schemeClr>
        </a:solidFill>
        <a:ln w="9525" cap="flat" cmpd="sng" algn="ctr">
          <a:solidFill>
            <a:schemeClr val="accent4">
              <a:hueOff val="-637824"/>
              <a:satOff val="3843"/>
              <a:lumOff val="3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pl-PL" sz="1600" kern="1200" dirty="0" smtClean="0">
              <a:solidFill>
                <a:srgbClr val="322D97"/>
              </a:solidFill>
              <a:latin typeface="Segoe UI" panose="020B0502040204020203" pitchFamily="34" charset="0"/>
              <a:cs typeface="Segoe UI" panose="020B0502040204020203" pitchFamily="34" charset="0"/>
            </a:rPr>
            <a:t>74,1%</a:t>
          </a:r>
          <a:endParaRPr lang="pl-PL" sz="1600" kern="1200" dirty="0">
            <a:solidFill>
              <a:srgbClr val="322D97"/>
            </a:solidFill>
            <a:latin typeface="Segoe UI" panose="020B0502040204020203" pitchFamily="34" charset="0"/>
            <a:cs typeface="Segoe UI" panose="020B0502040204020203" pitchFamily="34" charset="0"/>
          </a:endParaRPr>
        </a:p>
      </dsp:txBody>
      <dsp:txXfrm>
        <a:off x="386429" y="3381666"/>
        <a:ext cx="1380228" cy="264674"/>
      </dsp:txXfrm>
    </dsp:sp>
    <dsp:sp modelId="{F2CF47BF-F102-4133-9BF4-FFA305865756}">
      <dsp:nvSpPr>
        <dsp:cNvPr id="0" name=""/>
        <dsp:cNvSpPr/>
      </dsp:nvSpPr>
      <dsp:spPr>
        <a:xfrm>
          <a:off x="2155130" y="1503825"/>
          <a:ext cx="1533586" cy="794023"/>
        </a:xfrm>
        <a:prstGeom prst="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b="1" i="0" u="none" kern="1200" dirty="0" smtClean="0">
              <a:latin typeface="Segoe UI" panose="020B0502040204020203" pitchFamily="34" charset="0"/>
              <a:cs typeface="Segoe UI" panose="020B0502040204020203" pitchFamily="34" charset="0"/>
            </a:rPr>
            <a:t>Subwencja ogólna</a:t>
          </a:r>
          <a:endParaRPr lang="pl-PL" sz="1600" kern="1200" dirty="0">
            <a:latin typeface="Segoe UI" panose="020B0502040204020203" pitchFamily="34" charset="0"/>
            <a:cs typeface="Segoe UI" panose="020B0502040204020203" pitchFamily="34" charset="0"/>
          </a:endParaRPr>
        </a:p>
      </dsp:txBody>
      <dsp:txXfrm>
        <a:off x="2155130" y="1503825"/>
        <a:ext cx="1533586" cy="794023"/>
      </dsp:txXfrm>
    </dsp:sp>
    <dsp:sp modelId="{0BB918C9-508F-473A-B6B7-94E4F732AD51}">
      <dsp:nvSpPr>
        <dsp:cNvPr id="0" name=""/>
        <dsp:cNvSpPr/>
      </dsp:nvSpPr>
      <dsp:spPr>
        <a:xfrm>
          <a:off x="2496340" y="2094448"/>
          <a:ext cx="1309394" cy="252242"/>
        </a:xfrm>
        <a:prstGeom prst="rect">
          <a:avLst/>
        </a:prstGeom>
        <a:solidFill>
          <a:schemeClr val="lt1">
            <a:alpha val="90000"/>
            <a:hueOff val="0"/>
            <a:satOff val="0"/>
            <a:lumOff val="0"/>
            <a:alphaOff val="0"/>
          </a:schemeClr>
        </a:solidFill>
        <a:ln w="9525" cap="flat" cmpd="sng" algn="ctr">
          <a:solidFill>
            <a:schemeClr val="accent4">
              <a:hueOff val="-1275649"/>
              <a:satOff val="7685"/>
              <a:lumOff val="61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ctr" defTabSz="355600">
            <a:lnSpc>
              <a:spcPct val="90000"/>
            </a:lnSpc>
            <a:spcBef>
              <a:spcPct val="0"/>
            </a:spcBef>
            <a:spcAft>
              <a:spcPct val="35000"/>
            </a:spcAft>
          </a:pPr>
          <a:r>
            <a:rPr lang="pl-PL" sz="800" kern="1200" dirty="0" smtClean="0">
              <a:solidFill>
                <a:srgbClr val="3B35B1"/>
              </a:solidFill>
              <a:latin typeface="Segoe UI" panose="020B0502040204020203" pitchFamily="34" charset="0"/>
              <a:cs typeface="Segoe UI" panose="020B0502040204020203" pitchFamily="34" charset="0"/>
            </a:rPr>
            <a:t>bieżąca</a:t>
          </a:r>
          <a:endParaRPr lang="pl-PL" sz="800" kern="1200" dirty="0">
            <a:solidFill>
              <a:srgbClr val="3B35B1"/>
            </a:solidFill>
            <a:latin typeface="Segoe UI" panose="020B0502040204020203" pitchFamily="34" charset="0"/>
            <a:cs typeface="Segoe UI" panose="020B0502040204020203" pitchFamily="34" charset="0"/>
          </a:endParaRPr>
        </a:p>
      </dsp:txBody>
      <dsp:txXfrm>
        <a:off x="2496340" y="2094448"/>
        <a:ext cx="1309394" cy="252242"/>
      </dsp:txXfrm>
    </dsp:sp>
    <dsp:sp modelId="{46E8F78B-51FD-46B7-BC7D-C408F557B53E}">
      <dsp:nvSpPr>
        <dsp:cNvPr id="0" name=""/>
        <dsp:cNvSpPr/>
      </dsp:nvSpPr>
      <dsp:spPr>
        <a:xfrm>
          <a:off x="2155181" y="2730090"/>
          <a:ext cx="1533586" cy="794023"/>
        </a:xfrm>
        <a:prstGeom prst="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endParaRPr lang="pl-PL" sz="1600" b="0" i="0" u="none" kern="1200" dirty="0" smtClean="0">
            <a:latin typeface="Segoe UI" panose="020B0502040204020203" pitchFamily="34" charset="0"/>
            <a:cs typeface="Segoe UI" panose="020B0502040204020203" pitchFamily="34" charset="0"/>
          </a:endParaRPr>
        </a:p>
        <a:p>
          <a:pPr lvl="0" algn="ctr" defTabSz="711200">
            <a:lnSpc>
              <a:spcPct val="90000"/>
            </a:lnSpc>
            <a:spcBef>
              <a:spcPct val="0"/>
            </a:spcBef>
            <a:spcAft>
              <a:spcPct val="35000"/>
            </a:spcAft>
          </a:pPr>
          <a:r>
            <a:rPr lang="pl-PL" sz="1600" b="0" i="0" u="none" kern="1200" dirty="0" smtClean="0">
              <a:latin typeface="Segoe UI" panose="020B0502040204020203" pitchFamily="34" charset="0"/>
              <a:cs typeface="Segoe UI" panose="020B0502040204020203" pitchFamily="34" charset="0"/>
            </a:rPr>
            <a:t>105.126.581 zł</a:t>
          </a:r>
        </a:p>
        <a:p>
          <a:pPr lvl="0" algn="ctr" defTabSz="711200">
            <a:lnSpc>
              <a:spcPct val="90000"/>
            </a:lnSpc>
            <a:spcBef>
              <a:spcPct val="0"/>
            </a:spcBef>
            <a:spcAft>
              <a:spcPct val="35000"/>
            </a:spcAft>
          </a:pPr>
          <a:endParaRPr lang="pl-PL" sz="1600" kern="1200" dirty="0">
            <a:latin typeface="Segoe UI" panose="020B0502040204020203" pitchFamily="34" charset="0"/>
            <a:cs typeface="Segoe UI" panose="020B0502040204020203" pitchFamily="34" charset="0"/>
          </a:endParaRPr>
        </a:p>
      </dsp:txBody>
      <dsp:txXfrm>
        <a:off x="2155181" y="2730090"/>
        <a:ext cx="1533586" cy="794023"/>
      </dsp:txXfrm>
    </dsp:sp>
    <dsp:sp modelId="{46757F95-A92A-4D03-807B-A081066C4CDC}">
      <dsp:nvSpPr>
        <dsp:cNvPr id="0" name=""/>
        <dsp:cNvSpPr/>
      </dsp:nvSpPr>
      <dsp:spPr>
        <a:xfrm>
          <a:off x="2444139" y="3367975"/>
          <a:ext cx="1380228" cy="264674"/>
        </a:xfrm>
        <a:prstGeom prst="rect">
          <a:avLst/>
        </a:prstGeom>
        <a:solidFill>
          <a:schemeClr val="lt1">
            <a:alpha val="90000"/>
            <a:hueOff val="0"/>
            <a:satOff val="0"/>
            <a:lumOff val="0"/>
            <a:alphaOff val="0"/>
          </a:schemeClr>
        </a:solidFill>
        <a:ln w="9525" cap="flat" cmpd="sng" algn="ctr">
          <a:solidFill>
            <a:schemeClr val="accent4">
              <a:hueOff val="-1913473"/>
              <a:satOff val="11528"/>
              <a:lumOff val="9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pl-PL" sz="1600" kern="1200" dirty="0" smtClean="0">
              <a:solidFill>
                <a:srgbClr val="322D97"/>
              </a:solidFill>
              <a:latin typeface="Segoe UI" panose="020B0502040204020203" pitchFamily="34" charset="0"/>
              <a:cs typeface="Segoe UI" panose="020B0502040204020203" pitchFamily="34" charset="0"/>
            </a:rPr>
            <a:t>10,0%</a:t>
          </a:r>
          <a:endParaRPr lang="pl-PL" sz="1600" kern="1200" dirty="0">
            <a:solidFill>
              <a:srgbClr val="322D97"/>
            </a:solidFill>
            <a:latin typeface="Segoe UI" panose="020B0502040204020203" pitchFamily="34" charset="0"/>
            <a:cs typeface="Segoe UI" panose="020B0502040204020203" pitchFamily="34" charset="0"/>
          </a:endParaRPr>
        </a:p>
      </dsp:txBody>
      <dsp:txXfrm>
        <a:off x="2444139" y="3367975"/>
        <a:ext cx="1380228" cy="264674"/>
      </dsp:txXfrm>
    </dsp:sp>
    <dsp:sp modelId="{8F5D9811-B20F-459A-B388-08BF10E4B5B6}">
      <dsp:nvSpPr>
        <dsp:cNvPr id="0" name=""/>
        <dsp:cNvSpPr/>
      </dsp:nvSpPr>
      <dsp:spPr>
        <a:xfrm>
          <a:off x="4194912" y="1503825"/>
          <a:ext cx="1533586" cy="794023"/>
        </a:xfrm>
        <a:prstGeom prst="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b="1" i="0" u="none" kern="1200" dirty="0">
              <a:latin typeface="Segoe UI" panose="020B0502040204020203" pitchFamily="34" charset="0"/>
              <a:cs typeface="Segoe UI" panose="020B0502040204020203" pitchFamily="34" charset="0"/>
            </a:rPr>
            <a:t>Środki </a:t>
          </a:r>
          <a:r>
            <a:rPr lang="pl-PL" sz="1600" b="1" i="0" u="none" kern="1200" dirty="0" smtClean="0">
              <a:latin typeface="Segoe UI" panose="020B0502040204020203" pitchFamily="34" charset="0"/>
              <a:cs typeface="Segoe UI" panose="020B0502040204020203" pitchFamily="34" charset="0"/>
            </a:rPr>
            <a:t>zewnętrzne</a:t>
          </a:r>
          <a:endParaRPr lang="pl-PL" sz="1600" kern="1200" dirty="0">
            <a:latin typeface="Segoe UI" panose="020B0502040204020203" pitchFamily="34" charset="0"/>
            <a:cs typeface="Segoe UI" panose="020B0502040204020203" pitchFamily="34" charset="0"/>
          </a:endParaRPr>
        </a:p>
      </dsp:txBody>
      <dsp:txXfrm>
        <a:off x="4194912" y="1503825"/>
        <a:ext cx="1533586" cy="794023"/>
      </dsp:txXfrm>
    </dsp:sp>
    <dsp:sp modelId="{715C0304-F135-4AE1-AD15-08FDFB1E915C}">
      <dsp:nvSpPr>
        <dsp:cNvPr id="0" name=""/>
        <dsp:cNvSpPr/>
      </dsp:nvSpPr>
      <dsp:spPr>
        <a:xfrm>
          <a:off x="4501629" y="2121399"/>
          <a:ext cx="1380228" cy="264674"/>
        </a:xfrm>
        <a:prstGeom prst="rect">
          <a:avLst/>
        </a:prstGeom>
        <a:solidFill>
          <a:schemeClr val="lt1">
            <a:alpha val="90000"/>
            <a:hueOff val="0"/>
            <a:satOff val="0"/>
            <a:lumOff val="0"/>
            <a:alphaOff val="0"/>
          </a:schemeClr>
        </a:solidFill>
        <a:ln w="9525" cap="flat" cmpd="sng" algn="ctr">
          <a:solidFill>
            <a:schemeClr val="accent4">
              <a:hueOff val="-2551297"/>
              <a:satOff val="15371"/>
              <a:lumOff val="123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5080" rIns="20320" bIns="5080" numCol="1" spcCol="1270" anchor="ctr" anchorCtr="0">
          <a:noAutofit/>
        </a:bodyPr>
        <a:lstStyle/>
        <a:p>
          <a:pPr lvl="0" algn="ctr" defTabSz="355600">
            <a:lnSpc>
              <a:spcPct val="90000"/>
            </a:lnSpc>
            <a:spcBef>
              <a:spcPct val="0"/>
            </a:spcBef>
            <a:spcAft>
              <a:spcPct val="35000"/>
            </a:spcAft>
          </a:pPr>
          <a:r>
            <a:rPr lang="pl-PL" sz="800" kern="1200" dirty="0" smtClean="0">
              <a:solidFill>
                <a:srgbClr val="3B35B1"/>
              </a:solidFill>
              <a:latin typeface="Segoe UI" panose="020B0502040204020203" pitchFamily="34" charset="0"/>
              <a:cs typeface="Segoe UI" panose="020B0502040204020203" pitchFamily="34" charset="0"/>
            </a:rPr>
            <a:t>z budżetu Unii Europejskiej</a:t>
          </a:r>
          <a:endParaRPr lang="pl-PL" sz="800" kern="1200" dirty="0">
            <a:solidFill>
              <a:srgbClr val="3B35B1"/>
            </a:solidFill>
            <a:latin typeface="Segoe UI" panose="020B0502040204020203" pitchFamily="34" charset="0"/>
            <a:cs typeface="Segoe UI" panose="020B0502040204020203" pitchFamily="34" charset="0"/>
          </a:endParaRPr>
        </a:p>
      </dsp:txBody>
      <dsp:txXfrm>
        <a:off x="4501629" y="2121399"/>
        <a:ext cx="1380228" cy="264674"/>
      </dsp:txXfrm>
    </dsp:sp>
    <dsp:sp modelId="{E65D8F9E-62E4-45D2-A695-AC0F7B70FDFB}">
      <dsp:nvSpPr>
        <dsp:cNvPr id="0" name=""/>
        <dsp:cNvSpPr/>
      </dsp:nvSpPr>
      <dsp:spPr>
        <a:xfrm>
          <a:off x="4194912" y="2756617"/>
          <a:ext cx="1533586" cy="794023"/>
        </a:xfrm>
        <a:prstGeom prst="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3.093.422 zł</a:t>
          </a:r>
        </a:p>
      </dsp:txBody>
      <dsp:txXfrm>
        <a:off x="4194912" y="2756617"/>
        <a:ext cx="1533586" cy="794023"/>
      </dsp:txXfrm>
    </dsp:sp>
    <dsp:sp modelId="{C974AA7E-3F4B-455F-81FF-8CB4CE204D47}">
      <dsp:nvSpPr>
        <dsp:cNvPr id="0" name=""/>
        <dsp:cNvSpPr/>
      </dsp:nvSpPr>
      <dsp:spPr>
        <a:xfrm>
          <a:off x="4501629" y="3374191"/>
          <a:ext cx="1380228" cy="264674"/>
        </a:xfrm>
        <a:prstGeom prst="rect">
          <a:avLst/>
        </a:prstGeom>
        <a:solidFill>
          <a:schemeClr val="lt1">
            <a:alpha val="90000"/>
            <a:hueOff val="0"/>
            <a:satOff val="0"/>
            <a:lumOff val="0"/>
            <a:alphaOff val="0"/>
          </a:schemeClr>
        </a:solidFill>
        <a:ln w="9525" cap="flat" cmpd="sng" algn="ctr">
          <a:solidFill>
            <a:schemeClr val="accent4">
              <a:hueOff val="-3189121"/>
              <a:satOff val="19214"/>
              <a:lumOff val="154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pl-PL" sz="1600" kern="1200" dirty="0" smtClean="0">
              <a:solidFill>
                <a:srgbClr val="3B35B1"/>
              </a:solidFill>
              <a:latin typeface="Segoe UI" panose="020B0502040204020203" pitchFamily="34" charset="0"/>
              <a:cs typeface="Segoe UI" panose="020B0502040204020203" pitchFamily="34" charset="0"/>
            </a:rPr>
            <a:t>0,3%</a:t>
          </a:r>
          <a:endParaRPr lang="pl-PL" sz="1600" kern="1200" dirty="0">
            <a:solidFill>
              <a:srgbClr val="3B35B1"/>
            </a:solidFill>
            <a:latin typeface="Segoe UI" panose="020B0502040204020203" pitchFamily="34" charset="0"/>
            <a:cs typeface="Segoe UI" panose="020B0502040204020203" pitchFamily="34" charset="0"/>
          </a:endParaRPr>
        </a:p>
      </dsp:txBody>
      <dsp:txXfrm>
        <a:off x="4501629" y="3374191"/>
        <a:ext cx="1380228" cy="264674"/>
      </dsp:txXfrm>
    </dsp:sp>
    <dsp:sp modelId="{2BAF2D62-C105-4A24-876E-FDD490AF422E}">
      <dsp:nvSpPr>
        <dsp:cNvPr id="0" name=""/>
        <dsp:cNvSpPr/>
      </dsp:nvSpPr>
      <dsp:spPr>
        <a:xfrm>
          <a:off x="6252401" y="1503825"/>
          <a:ext cx="1533586" cy="794023"/>
        </a:xfrm>
        <a:prstGeom prst="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r>
            <a:rPr lang="pl-PL" sz="1600" b="1" i="0" u="none" kern="1200" dirty="0">
              <a:latin typeface="Segoe UI" panose="020B0502040204020203" pitchFamily="34" charset="0"/>
              <a:cs typeface="Segoe UI" panose="020B0502040204020203" pitchFamily="34" charset="0"/>
            </a:rPr>
            <a:t>Dotacje </a:t>
          </a:r>
          <a:r>
            <a:rPr lang="pl-PL" sz="1600" b="1" i="0" u="none" kern="1200" dirty="0" smtClean="0">
              <a:latin typeface="Segoe UI" panose="020B0502040204020203" pitchFamily="34" charset="0"/>
              <a:cs typeface="Segoe UI" panose="020B0502040204020203" pitchFamily="34" charset="0"/>
            </a:rPr>
            <a:t>celowe i wpływy </a:t>
          </a:r>
          <a:endParaRPr lang="pl-PL" sz="1600" kern="1200" dirty="0">
            <a:latin typeface="Segoe UI" panose="020B0502040204020203" pitchFamily="34" charset="0"/>
            <a:cs typeface="Segoe UI" panose="020B0502040204020203" pitchFamily="34" charset="0"/>
          </a:endParaRPr>
        </a:p>
      </dsp:txBody>
      <dsp:txXfrm>
        <a:off x="6252401" y="1503825"/>
        <a:ext cx="1533586" cy="794023"/>
      </dsp:txXfrm>
    </dsp:sp>
    <dsp:sp modelId="{71B8CB23-9044-4ECA-B48E-4A8530D0701A}">
      <dsp:nvSpPr>
        <dsp:cNvPr id="0" name=""/>
        <dsp:cNvSpPr/>
      </dsp:nvSpPr>
      <dsp:spPr>
        <a:xfrm>
          <a:off x="6559119" y="2115980"/>
          <a:ext cx="1380228" cy="275512"/>
        </a:xfrm>
        <a:prstGeom prst="rect">
          <a:avLst/>
        </a:prstGeom>
        <a:solidFill>
          <a:schemeClr val="lt1">
            <a:alpha val="90000"/>
            <a:hueOff val="0"/>
            <a:satOff val="0"/>
            <a:lumOff val="0"/>
            <a:alphaOff val="0"/>
          </a:schemeClr>
        </a:solidFill>
        <a:ln w="9525" cap="flat" cmpd="sng" algn="ctr">
          <a:solidFill>
            <a:schemeClr val="accent4">
              <a:hueOff val="-3826945"/>
              <a:satOff val="23056"/>
              <a:lumOff val="184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3810" rIns="15240" bIns="3810" numCol="1" spcCol="1270" anchor="ctr" anchorCtr="0">
          <a:noAutofit/>
        </a:bodyPr>
        <a:lstStyle/>
        <a:p>
          <a:pPr lvl="0" algn="ctr" defTabSz="266700">
            <a:lnSpc>
              <a:spcPct val="100000"/>
            </a:lnSpc>
            <a:spcBef>
              <a:spcPct val="0"/>
            </a:spcBef>
            <a:spcAft>
              <a:spcPts val="0"/>
            </a:spcAft>
          </a:pPr>
          <a:r>
            <a:rPr lang="pl-PL" sz="600" kern="1200" dirty="0" smtClean="0">
              <a:solidFill>
                <a:srgbClr val="3B35B1"/>
              </a:solidFill>
              <a:latin typeface="Segoe UI" panose="020B0502040204020203" pitchFamily="34" charset="0"/>
              <a:cs typeface="Segoe UI" panose="020B0502040204020203" pitchFamily="34" charset="0"/>
            </a:rPr>
            <a:t>na zadania własne, zlecone i porozumienia z organami administracji rządowej</a:t>
          </a:r>
          <a:endParaRPr lang="pl-PL" sz="600" kern="1200" dirty="0">
            <a:solidFill>
              <a:srgbClr val="3B35B1"/>
            </a:solidFill>
            <a:latin typeface="Segoe UI" panose="020B0502040204020203" pitchFamily="34" charset="0"/>
            <a:cs typeface="Segoe UI" panose="020B0502040204020203" pitchFamily="34" charset="0"/>
          </a:endParaRPr>
        </a:p>
      </dsp:txBody>
      <dsp:txXfrm>
        <a:off x="6559119" y="2115980"/>
        <a:ext cx="1380228" cy="275512"/>
      </dsp:txXfrm>
    </dsp:sp>
    <dsp:sp modelId="{D0796DF0-4701-4F0C-8558-7749FA91BAB9}">
      <dsp:nvSpPr>
        <dsp:cNvPr id="0" name=""/>
        <dsp:cNvSpPr/>
      </dsp:nvSpPr>
      <dsp:spPr>
        <a:xfrm>
          <a:off x="6252401" y="2762037"/>
          <a:ext cx="1533586" cy="79402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12046" numCol="1" spcCol="1270" anchor="ctr" anchorCtr="0">
          <a:noAutofit/>
        </a:bodyPr>
        <a:lstStyle/>
        <a:p>
          <a:pPr lvl="0" algn="ctr" defTabSz="711200">
            <a:lnSpc>
              <a:spcPct val="90000"/>
            </a:lnSpc>
            <a:spcBef>
              <a:spcPct val="0"/>
            </a:spcBef>
            <a:spcAft>
              <a:spcPct val="35000"/>
            </a:spcAft>
          </a:pPr>
          <a:endParaRPr lang="pl-PL" sz="1600" kern="1200" dirty="0" smtClean="0">
            <a:latin typeface="Segoe UI" panose="020B0502040204020203" pitchFamily="34" charset="0"/>
            <a:cs typeface="Segoe UI" panose="020B0502040204020203" pitchFamily="34" charset="0"/>
          </a:endParaRPr>
        </a:p>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165.443.569 zł</a:t>
          </a:r>
        </a:p>
        <a:p>
          <a:pPr lvl="0" algn="ctr" defTabSz="711200">
            <a:lnSpc>
              <a:spcPct val="90000"/>
            </a:lnSpc>
            <a:spcBef>
              <a:spcPct val="0"/>
            </a:spcBef>
            <a:spcAft>
              <a:spcPct val="35000"/>
            </a:spcAft>
          </a:pPr>
          <a:endParaRPr lang="pl-PL" sz="1600" kern="1200" dirty="0">
            <a:latin typeface="Segoe UI" panose="020B0502040204020203" pitchFamily="34" charset="0"/>
            <a:cs typeface="Segoe UI" panose="020B0502040204020203" pitchFamily="34" charset="0"/>
          </a:endParaRPr>
        </a:p>
      </dsp:txBody>
      <dsp:txXfrm>
        <a:off x="6252401" y="2762037"/>
        <a:ext cx="1533586" cy="794023"/>
      </dsp:txXfrm>
    </dsp:sp>
    <dsp:sp modelId="{66D8EA97-43A1-4915-8951-D0B283D5FEAB}">
      <dsp:nvSpPr>
        <dsp:cNvPr id="0" name=""/>
        <dsp:cNvSpPr/>
      </dsp:nvSpPr>
      <dsp:spPr>
        <a:xfrm>
          <a:off x="6559119" y="3379610"/>
          <a:ext cx="1380228" cy="264674"/>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pl-PL" sz="1600" kern="1200" dirty="0" smtClean="0">
              <a:solidFill>
                <a:srgbClr val="3B35B1"/>
              </a:solidFill>
              <a:latin typeface="Segoe UI" panose="020B0502040204020203" pitchFamily="34" charset="0"/>
              <a:cs typeface="Segoe UI" panose="020B0502040204020203" pitchFamily="34" charset="0"/>
            </a:rPr>
            <a:t>15,6%</a:t>
          </a:r>
          <a:endParaRPr lang="pl-PL" sz="1600" kern="1200" dirty="0">
            <a:solidFill>
              <a:srgbClr val="3B35B1"/>
            </a:solidFill>
            <a:latin typeface="Segoe UI" panose="020B0502040204020203" pitchFamily="34" charset="0"/>
            <a:cs typeface="Segoe UI" panose="020B0502040204020203" pitchFamily="34" charset="0"/>
          </a:endParaRPr>
        </a:p>
      </dsp:txBody>
      <dsp:txXfrm>
        <a:off x="6559119" y="3379610"/>
        <a:ext cx="1380228" cy="264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7ED1B-52D0-41A8-998B-5C8C65D54389}">
      <dsp:nvSpPr>
        <dsp:cNvPr id="0" name=""/>
        <dsp:cNvSpPr/>
      </dsp:nvSpPr>
      <dsp:spPr>
        <a:xfrm>
          <a:off x="5978097" y="4017356"/>
          <a:ext cx="217590" cy="91440"/>
        </a:xfrm>
        <a:custGeom>
          <a:avLst/>
          <a:gdLst/>
          <a:ahLst/>
          <a:cxnLst/>
          <a:rect l="0" t="0" r="0" b="0"/>
          <a:pathLst>
            <a:path>
              <a:moveTo>
                <a:pt x="0" y="45720"/>
              </a:moveTo>
              <a:lnTo>
                <a:pt x="108795" y="45720"/>
              </a:lnTo>
              <a:lnTo>
                <a:pt x="108795" y="48943"/>
              </a:lnTo>
              <a:lnTo>
                <a:pt x="217590" y="489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81452" y="4057635"/>
        <a:ext cx="10880" cy="10880"/>
      </dsp:txXfrm>
    </dsp:sp>
    <dsp:sp modelId="{FE4431D9-9A70-4DE1-82FC-9E0CB3594E26}">
      <dsp:nvSpPr>
        <dsp:cNvPr id="0" name=""/>
        <dsp:cNvSpPr/>
      </dsp:nvSpPr>
      <dsp:spPr>
        <a:xfrm>
          <a:off x="4749700" y="4017356"/>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4057957"/>
        <a:ext cx="10236" cy="10236"/>
      </dsp:txXfrm>
    </dsp:sp>
    <dsp:sp modelId="{2D5AF391-8134-4CA9-A072-E9C3911F66FC}">
      <dsp:nvSpPr>
        <dsp:cNvPr id="0" name=""/>
        <dsp:cNvSpPr/>
      </dsp:nvSpPr>
      <dsp:spPr>
        <a:xfrm>
          <a:off x="1731843" y="2109845"/>
          <a:ext cx="279135" cy="1953230"/>
        </a:xfrm>
        <a:custGeom>
          <a:avLst/>
          <a:gdLst/>
          <a:ahLst/>
          <a:cxnLst/>
          <a:rect l="0" t="0" r="0" b="0"/>
          <a:pathLst>
            <a:path>
              <a:moveTo>
                <a:pt x="0" y="0"/>
              </a:moveTo>
              <a:lnTo>
                <a:pt x="139567" y="0"/>
              </a:lnTo>
              <a:lnTo>
                <a:pt x="139567" y="1953230"/>
              </a:lnTo>
              <a:lnTo>
                <a:pt x="279135" y="19532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solidFill>
              <a:srgbClr val="002060"/>
            </a:solidFill>
          </a:endParaRPr>
        </a:p>
      </dsp:txBody>
      <dsp:txXfrm>
        <a:off x="1822084" y="3037133"/>
        <a:ext cx="98653" cy="98653"/>
      </dsp:txXfrm>
    </dsp:sp>
    <dsp:sp modelId="{88518265-0FF3-474D-B70E-39E1184A5F39}">
      <dsp:nvSpPr>
        <dsp:cNvPr id="0" name=""/>
        <dsp:cNvSpPr/>
      </dsp:nvSpPr>
      <dsp:spPr>
        <a:xfrm>
          <a:off x="5978097" y="3627240"/>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3667841"/>
        <a:ext cx="10236" cy="10236"/>
      </dsp:txXfrm>
    </dsp:sp>
    <dsp:sp modelId="{E0AD5F38-DF35-400A-9564-F10C4DCE07AD}">
      <dsp:nvSpPr>
        <dsp:cNvPr id="0" name=""/>
        <dsp:cNvSpPr/>
      </dsp:nvSpPr>
      <dsp:spPr>
        <a:xfrm>
          <a:off x="4749700" y="3627240"/>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3667841"/>
        <a:ext cx="10236" cy="10236"/>
      </dsp:txXfrm>
    </dsp:sp>
    <dsp:sp modelId="{96FF4C17-4EDB-48D9-BC30-A97033E521EA}">
      <dsp:nvSpPr>
        <dsp:cNvPr id="0" name=""/>
        <dsp:cNvSpPr/>
      </dsp:nvSpPr>
      <dsp:spPr>
        <a:xfrm>
          <a:off x="1731843" y="2109845"/>
          <a:ext cx="279135" cy="1563114"/>
        </a:xfrm>
        <a:custGeom>
          <a:avLst/>
          <a:gdLst/>
          <a:ahLst/>
          <a:cxnLst/>
          <a:rect l="0" t="0" r="0" b="0"/>
          <a:pathLst>
            <a:path>
              <a:moveTo>
                <a:pt x="0" y="0"/>
              </a:moveTo>
              <a:lnTo>
                <a:pt x="139567" y="0"/>
              </a:lnTo>
              <a:lnTo>
                <a:pt x="139567" y="1563114"/>
              </a:lnTo>
              <a:lnTo>
                <a:pt x="279135" y="15631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31715" y="2851706"/>
        <a:ext cx="79392" cy="79392"/>
      </dsp:txXfrm>
    </dsp:sp>
    <dsp:sp modelId="{A35B0679-234E-44C0-A4E6-535BBB53A962}">
      <dsp:nvSpPr>
        <dsp:cNvPr id="0" name=""/>
        <dsp:cNvSpPr/>
      </dsp:nvSpPr>
      <dsp:spPr>
        <a:xfrm>
          <a:off x="5972334" y="3237124"/>
          <a:ext cx="210496" cy="91440"/>
        </a:xfrm>
        <a:custGeom>
          <a:avLst/>
          <a:gdLst/>
          <a:ahLst/>
          <a:cxnLst/>
          <a:rect l="0" t="0" r="0" b="0"/>
          <a:pathLst>
            <a:path>
              <a:moveTo>
                <a:pt x="0" y="45720"/>
              </a:moveTo>
              <a:lnTo>
                <a:pt x="21049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2319" y="3277581"/>
        <a:ext cx="10524" cy="10524"/>
      </dsp:txXfrm>
    </dsp:sp>
    <dsp:sp modelId="{187858F1-50F0-458E-BEF7-FE971AD6E533}">
      <dsp:nvSpPr>
        <dsp:cNvPr id="0" name=""/>
        <dsp:cNvSpPr/>
      </dsp:nvSpPr>
      <dsp:spPr>
        <a:xfrm>
          <a:off x="4749700" y="3237124"/>
          <a:ext cx="198969" cy="91440"/>
        </a:xfrm>
        <a:custGeom>
          <a:avLst/>
          <a:gdLst/>
          <a:ahLst/>
          <a:cxnLst/>
          <a:rect l="0" t="0" r="0" b="0"/>
          <a:pathLst>
            <a:path>
              <a:moveTo>
                <a:pt x="0" y="45720"/>
              </a:moveTo>
              <a:lnTo>
                <a:pt x="19896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4211" y="3277869"/>
        <a:ext cx="9948" cy="9948"/>
      </dsp:txXfrm>
    </dsp:sp>
    <dsp:sp modelId="{7E5F6D05-3F70-43B4-B2C1-80988448A277}">
      <dsp:nvSpPr>
        <dsp:cNvPr id="0" name=""/>
        <dsp:cNvSpPr/>
      </dsp:nvSpPr>
      <dsp:spPr>
        <a:xfrm>
          <a:off x="1731843" y="2109845"/>
          <a:ext cx="279135" cy="1172998"/>
        </a:xfrm>
        <a:custGeom>
          <a:avLst/>
          <a:gdLst/>
          <a:ahLst/>
          <a:cxnLst/>
          <a:rect l="0" t="0" r="0" b="0"/>
          <a:pathLst>
            <a:path>
              <a:moveTo>
                <a:pt x="0" y="0"/>
              </a:moveTo>
              <a:lnTo>
                <a:pt x="139567" y="0"/>
              </a:lnTo>
              <a:lnTo>
                <a:pt x="139567" y="1172998"/>
              </a:lnTo>
              <a:lnTo>
                <a:pt x="279135" y="117299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41267" y="2666200"/>
        <a:ext cx="60287" cy="60287"/>
      </dsp:txXfrm>
    </dsp:sp>
    <dsp:sp modelId="{72028DC2-1A77-4432-B762-17042DEC0B1B}">
      <dsp:nvSpPr>
        <dsp:cNvPr id="0" name=""/>
        <dsp:cNvSpPr/>
      </dsp:nvSpPr>
      <dsp:spPr>
        <a:xfrm>
          <a:off x="5978097" y="2847008"/>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2887609"/>
        <a:ext cx="10236" cy="10236"/>
      </dsp:txXfrm>
    </dsp:sp>
    <dsp:sp modelId="{2454F118-D19C-457E-A2DA-BB270B7B9FE7}">
      <dsp:nvSpPr>
        <dsp:cNvPr id="0" name=""/>
        <dsp:cNvSpPr/>
      </dsp:nvSpPr>
      <dsp:spPr>
        <a:xfrm>
          <a:off x="4749700" y="2847008"/>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2887609"/>
        <a:ext cx="10236" cy="10236"/>
      </dsp:txXfrm>
    </dsp:sp>
    <dsp:sp modelId="{997EE5C7-6284-4938-95DC-C9708EDB1BB8}">
      <dsp:nvSpPr>
        <dsp:cNvPr id="0" name=""/>
        <dsp:cNvSpPr/>
      </dsp:nvSpPr>
      <dsp:spPr>
        <a:xfrm>
          <a:off x="1731843" y="2109845"/>
          <a:ext cx="279135" cy="782882"/>
        </a:xfrm>
        <a:custGeom>
          <a:avLst/>
          <a:gdLst/>
          <a:ahLst/>
          <a:cxnLst/>
          <a:rect l="0" t="0" r="0" b="0"/>
          <a:pathLst>
            <a:path>
              <a:moveTo>
                <a:pt x="0" y="0"/>
              </a:moveTo>
              <a:lnTo>
                <a:pt x="139567" y="0"/>
              </a:lnTo>
              <a:lnTo>
                <a:pt x="139567" y="782882"/>
              </a:lnTo>
              <a:lnTo>
                <a:pt x="279135" y="7828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50632" y="2480507"/>
        <a:ext cx="41557" cy="41557"/>
      </dsp:txXfrm>
    </dsp:sp>
    <dsp:sp modelId="{268152A6-55FB-4FB9-AE22-2B4D35BD930B}">
      <dsp:nvSpPr>
        <dsp:cNvPr id="0" name=""/>
        <dsp:cNvSpPr/>
      </dsp:nvSpPr>
      <dsp:spPr>
        <a:xfrm>
          <a:off x="5978097" y="2456892"/>
          <a:ext cx="204732" cy="91440"/>
        </a:xfrm>
        <a:custGeom>
          <a:avLst/>
          <a:gdLst/>
          <a:ahLst/>
          <a:cxnLst/>
          <a:rect l="0" t="0" r="0" b="0"/>
          <a:pathLst>
            <a:path>
              <a:moveTo>
                <a:pt x="0" y="45720"/>
              </a:moveTo>
              <a:lnTo>
                <a:pt x="102366" y="45720"/>
              </a:lnTo>
              <a:lnTo>
                <a:pt x="102366" y="45723"/>
              </a:lnTo>
              <a:lnTo>
                <a:pt x="204732" y="4572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2497494"/>
        <a:ext cx="10236" cy="10236"/>
      </dsp:txXfrm>
    </dsp:sp>
    <dsp:sp modelId="{797434CF-7974-422B-9E56-9D0A207A233F}">
      <dsp:nvSpPr>
        <dsp:cNvPr id="0" name=""/>
        <dsp:cNvSpPr/>
      </dsp:nvSpPr>
      <dsp:spPr>
        <a:xfrm>
          <a:off x="4749700" y="2456892"/>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2497494"/>
        <a:ext cx="10236" cy="10236"/>
      </dsp:txXfrm>
    </dsp:sp>
    <dsp:sp modelId="{6FA280A9-2D28-4FC1-B763-33B1A54171DB}">
      <dsp:nvSpPr>
        <dsp:cNvPr id="0" name=""/>
        <dsp:cNvSpPr/>
      </dsp:nvSpPr>
      <dsp:spPr>
        <a:xfrm>
          <a:off x="1731843" y="2109845"/>
          <a:ext cx="279135" cy="392767"/>
        </a:xfrm>
        <a:custGeom>
          <a:avLst/>
          <a:gdLst/>
          <a:ahLst/>
          <a:cxnLst/>
          <a:rect l="0" t="0" r="0" b="0"/>
          <a:pathLst>
            <a:path>
              <a:moveTo>
                <a:pt x="0" y="0"/>
              </a:moveTo>
              <a:lnTo>
                <a:pt x="139567" y="0"/>
              </a:lnTo>
              <a:lnTo>
                <a:pt x="139567" y="392767"/>
              </a:lnTo>
              <a:lnTo>
                <a:pt x="279135" y="3927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59365" y="2294182"/>
        <a:ext cx="24092" cy="24092"/>
      </dsp:txXfrm>
    </dsp:sp>
    <dsp:sp modelId="{04782FA8-92DA-486B-A35F-73611AF6A8A8}">
      <dsp:nvSpPr>
        <dsp:cNvPr id="0" name=""/>
        <dsp:cNvSpPr/>
      </dsp:nvSpPr>
      <dsp:spPr>
        <a:xfrm>
          <a:off x="5978097" y="2066776"/>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2107378"/>
        <a:ext cx="10236" cy="10236"/>
      </dsp:txXfrm>
    </dsp:sp>
    <dsp:sp modelId="{09EB94C7-899E-43B8-9521-F5018B2E6B86}">
      <dsp:nvSpPr>
        <dsp:cNvPr id="0" name=""/>
        <dsp:cNvSpPr/>
      </dsp:nvSpPr>
      <dsp:spPr>
        <a:xfrm>
          <a:off x="4749700" y="2066776"/>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2107378"/>
        <a:ext cx="10236" cy="10236"/>
      </dsp:txXfrm>
    </dsp:sp>
    <dsp:sp modelId="{DE77FE06-FEE6-4751-AAE1-7A1D09DE1B4A}">
      <dsp:nvSpPr>
        <dsp:cNvPr id="0" name=""/>
        <dsp:cNvSpPr/>
      </dsp:nvSpPr>
      <dsp:spPr>
        <a:xfrm>
          <a:off x="1731843" y="2064125"/>
          <a:ext cx="279135" cy="91440"/>
        </a:xfrm>
        <a:custGeom>
          <a:avLst/>
          <a:gdLst/>
          <a:ahLst/>
          <a:cxnLst/>
          <a:rect l="0" t="0" r="0" b="0"/>
          <a:pathLst>
            <a:path>
              <a:moveTo>
                <a:pt x="0" y="45720"/>
              </a:moveTo>
              <a:lnTo>
                <a:pt x="139567" y="45720"/>
              </a:lnTo>
              <a:lnTo>
                <a:pt x="139567" y="48371"/>
              </a:lnTo>
              <a:lnTo>
                <a:pt x="279135" y="483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64432" y="2102866"/>
        <a:ext cx="13957" cy="13957"/>
      </dsp:txXfrm>
    </dsp:sp>
    <dsp:sp modelId="{4974DC25-6A81-49E3-8E79-F337AC7FB071}">
      <dsp:nvSpPr>
        <dsp:cNvPr id="0" name=""/>
        <dsp:cNvSpPr/>
      </dsp:nvSpPr>
      <dsp:spPr>
        <a:xfrm>
          <a:off x="5978097" y="1676660"/>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1717262"/>
        <a:ext cx="10236" cy="10236"/>
      </dsp:txXfrm>
    </dsp:sp>
    <dsp:sp modelId="{660DA2BD-C563-4039-A27A-2C8A1F614494}">
      <dsp:nvSpPr>
        <dsp:cNvPr id="0" name=""/>
        <dsp:cNvSpPr/>
      </dsp:nvSpPr>
      <dsp:spPr>
        <a:xfrm>
          <a:off x="4749700" y="1676660"/>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1717262"/>
        <a:ext cx="10236" cy="10236"/>
      </dsp:txXfrm>
    </dsp:sp>
    <dsp:sp modelId="{B6CA075C-1255-47AD-9127-D8006DD97ADE}">
      <dsp:nvSpPr>
        <dsp:cNvPr id="0" name=""/>
        <dsp:cNvSpPr/>
      </dsp:nvSpPr>
      <dsp:spPr>
        <a:xfrm>
          <a:off x="1731843" y="1722380"/>
          <a:ext cx="279135" cy="387464"/>
        </a:xfrm>
        <a:custGeom>
          <a:avLst/>
          <a:gdLst/>
          <a:ahLst/>
          <a:cxnLst/>
          <a:rect l="0" t="0" r="0" b="0"/>
          <a:pathLst>
            <a:path>
              <a:moveTo>
                <a:pt x="0" y="387464"/>
              </a:moveTo>
              <a:lnTo>
                <a:pt x="139567" y="387464"/>
              </a:lnTo>
              <a:lnTo>
                <a:pt x="139567" y="0"/>
              </a:lnTo>
              <a:lnTo>
                <a:pt x="2791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59472" y="1904174"/>
        <a:ext cx="23877" cy="23877"/>
      </dsp:txXfrm>
    </dsp:sp>
    <dsp:sp modelId="{12390E83-5DE9-495C-B9A5-2EC5C32916AA}">
      <dsp:nvSpPr>
        <dsp:cNvPr id="0" name=""/>
        <dsp:cNvSpPr/>
      </dsp:nvSpPr>
      <dsp:spPr>
        <a:xfrm>
          <a:off x="5978097" y="1286460"/>
          <a:ext cx="210076" cy="91440"/>
        </a:xfrm>
        <a:custGeom>
          <a:avLst/>
          <a:gdLst/>
          <a:ahLst/>
          <a:cxnLst/>
          <a:rect l="0" t="0" r="0" b="0"/>
          <a:pathLst>
            <a:path>
              <a:moveTo>
                <a:pt x="0" y="45804"/>
              </a:moveTo>
              <a:lnTo>
                <a:pt x="105038" y="45804"/>
              </a:lnTo>
              <a:lnTo>
                <a:pt x="105038" y="45720"/>
              </a:lnTo>
              <a:lnTo>
                <a:pt x="21007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7883" y="1326928"/>
        <a:ext cx="10503" cy="10503"/>
      </dsp:txXfrm>
    </dsp:sp>
    <dsp:sp modelId="{49EA8285-4D67-4307-83CE-970368A01079}">
      <dsp:nvSpPr>
        <dsp:cNvPr id="0" name=""/>
        <dsp:cNvSpPr/>
      </dsp:nvSpPr>
      <dsp:spPr>
        <a:xfrm>
          <a:off x="4749700" y="1286544"/>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1327146"/>
        <a:ext cx="10236" cy="10236"/>
      </dsp:txXfrm>
    </dsp:sp>
    <dsp:sp modelId="{A6A408C3-DC26-4FF2-8526-4EC30E09B768}">
      <dsp:nvSpPr>
        <dsp:cNvPr id="0" name=""/>
        <dsp:cNvSpPr/>
      </dsp:nvSpPr>
      <dsp:spPr>
        <a:xfrm>
          <a:off x="1731843" y="1332264"/>
          <a:ext cx="279135" cy="777580"/>
        </a:xfrm>
        <a:custGeom>
          <a:avLst/>
          <a:gdLst/>
          <a:ahLst/>
          <a:cxnLst/>
          <a:rect l="0" t="0" r="0" b="0"/>
          <a:pathLst>
            <a:path>
              <a:moveTo>
                <a:pt x="0" y="777580"/>
              </a:moveTo>
              <a:lnTo>
                <a:pt x="139567" y="777580"/>
              </a:lnTo>
              <a:lnTo>
                <a:pt x="139567" y="0"/>
              </a:lnTo>
              <a:lnTo>
                <a:pt x="2791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50757" y="1700400"/>
        <a:ext cx="41308" cy="41308"/>
      </dsp:txXfrm>
    </dsp:sp>
    <dsp:sp modelId="{BBC9D174-FC04-4DA8-BABF-DDA61B2DE714}">
      <dsp:nvSpPr>
        <dsp:cNvPr id="0" name=""/>
        <dsp:cNvSpPr/>
      </dsp:nvSpPr>
      <dsp:spPr>
        <a:xfrm>
          <a:off x="5978097" y="896428"/>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937030"/>
        <a:ext cx="10236" cy="10236"/>
      </dsp:txXfrm>
    </dsp:sp>
    <dsp:sp modelId="{D6902EB1-E64C-42C0-9D6C-0A1E3B4BBD4E}">
      <dsp:nvSpPr>
        <dsp:cNvPr id="0" name=""/>
        <dsp:cNvSpPr/>
      </dsp:nvSpPr>
      <dsp:spPr>
        <a:xfrm>
          <a:off x="4749700" y="896428"/>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937030"/>
        <a:ext cx="10236" cy="10236"/>
      </dsp:txXfrm>
    </dsp:sp>
    <dsp:sp modelId="{A5F1E6EB-9E3A-4D3B-9C55-BAA8806B57CA}">
      <dsp:nvSpPr>
        <dsp:cNvPr id="0" name=""/>
        <dsp:cNvSpPr/>
      </dsp:nvSpPr>
      <dsp:spPr>
        <a:xfrm>
          <a:off x="1731843" y="942148"/>
          <a:ext cx="279135" cy="1167696"/>
        </a:xfrm>
        <a:custGeom>
          <a:avLst/>
          <a:gdLst/>
          <a:ahLst/>
          <a:cxnLst/>
          <a:rect l="0" t="0" r="0" b="0"/>
          <a:pathLst>
            <a:path>
              <a:moveTo>
                <a:pt x="0" y="1167696"/>
              </a:moveTo>
              <a:lnTo>
                <a:pt x="139567" y="1167696"/>
              </a:lnTo>
              <a:lnTo>
                <a:pt x="139567" y="0"/>
              </a:lnTo>
              <a:lnTo>
                <a:pt x="2791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41396" y="1495982"/>
        <a:ext cx="60029" cy="60029"/>
      </dsp:txXfrm>
    </dsp:sp>
    <dsp:sp modelId="{8D1DEDE6-D825-49A2-8D56-29BC3A9BAD8E}">
      <dsp:nvSpPr>
        <dsp:cNvPr id="0" name=""/>
        <dsp:cNvSpPr/>
      </dsp:nvSpPr>
      <dsp:spPr>
        <a:xfrm>
          <a:off x="5978097" y="470366"/>
          <a:ext cx="218245" cy="91440"/>
        </a:xfrm>
        <a:custGeom>
          <a:avLst/>
          <a:gdLst/>
          <a:ahLst/>
          <a:cxnLst/>
          <a:rect l="0" t="0" r="0" b="0"/>
          <a:pathLst>
            <a:path>
              <a:moveTo>
                <a:pt x="0" y="81666"/>
              </a:moveTo>
              <a:lnTo>
                <a:pt x="109122" y="81666"/>
              </a:lnTo>
              <a:lnTo>
                <a:pt x="109122" y="45720"/>
              </a:lnTo>
              <a:lnTo>
                <a:pt x="218245"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81690" y="510556"/>
        <a:ext cx="11059" cy="11059"/>
      </dsp:txXfrm>
    </dsp:sp>
    <dsp:sp modelId="{625EB526-37AC-4ACF-AC11-D1A7E78664F1}">
      <dsp:nvSpPr>
        <dsp:cNvPr id="0" name=""/>
        <dsp:cNvSpPr/>
      </dsp:nvSpPr>
      <dsp:spPr>
        <a:xfrm>
          <a:off x="4749700" y="506312"/>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546914"/>
        <a:ext cx="10236" cy="10236"/>
      </dsp:txXfrm>
    </dsp:sp>
    <dsp:sp modelId="{6FD08CEF-F40F-404F-A805-9211BC5761EF}">
      <dsp:nvSpPr>
        <dsp:cNvPr id="0" name=""/>
        <dsp:cNvSpPr/>
      </dsp:nvSpPr>
      <dsp:spPr>
        <a:xfrm>
          <a:off x="1731843" y="552032"/>
          <a:ext cx="279135" cy="1557812"/>
        </a:xfrm>
        <a:custGeom>
          <a:avLst/>
          <a:gdLst/>
          <a:ahLst/>
          <a:cxnLst/>
          <a:rect l="0" t="0" r="0" b="0"/>
          <a:pathLst>
            <a:path>
              <a:moveTo>
                <a:pt x="0" y="1557812"/>
              </a:moveTo>
              <a:lnTo>
                <a:pt x="139567" y="1557812"/>
              </a:lnTo>
              <a:lnTo>
                <a:pt x="139567" y="0"/>
              </a:lnTo>
              <a:lnTo>
                <a:pt x="2791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1831845" y="1291373"/>
        <a:ext cx="79131" cy="79131"/>
      </dsp:txXfrm>
    </dsp:sp>
    <dsp:sp modelId="{EFCA4886-1EEB-4626-8902-237C3E969139}">
      <dsp:nvSpPr>
        <dsp:cNvPr id="0" name=""/>
        <dsp:cNvSpPr/>
      </dsp:nvSpPr>
      <dsp:spPr>
        <a:xfrm>
          <a:off x="5978097" y="116196"/>
          <a:ext cx="204732" cy="91440"/>
        </a:xfrm>
        <a:custGeom>
          <a:avLst/>
          <a:gdLst/>
          <a:ahLst/>
          <a:cxnLst/>
          <a:rect l="0" t="0" r="0" b="0"/>
          <a:pathLst>
            <a:path>
              <a:moveTo>
                <a:pt x="0" y="45720"/>
              </a:moveTo>
              <a:lnTo>
                <a:pt x="204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6075345" y="156798"/>
        <a:ext cx="10236" cy="10236"/>
      </dsp:txXfrm>
    </dsp:sp>
    <dsp:sp modelId="{7A673188-565D-4DFB-8D0F-CB8854F501B7}">
      <dsp:nvSpPr>
        <dsp:cNvPr id="0" name=""/>
        <dsp:cNvSpPr/>
      </dsp:nvSpPr>
      <dsp:spPr>
        <a:xfrm>
          <a:off x="4749700" y="116196"/>
          <a:ext cx="204732" cy="91440"/>
        </a:xfrm>
        <a:custGeom>
          <a:avLst/>
          <a:gdLst/>
          <a:ahLst/>
          <a:cxnLst/>
          <a:rect l="0" t="0" r="0" b="0"/>
          <a:pathLst>
            <a:path>
              <a:moveTo>
                <a:pt x="0" y="45720"/>
              </a:moveTo>
              <a:lnTo>
                <a:pt x="204732"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rgbClr val="002060"/>
            </a:solidFill>
          </a:endParaRPr>
        </a:p>
      </dsp:txBody>
      <dsp:txXfrm>
        <a:off x="4846948" y="156798"/>
        <a:ext cx="10236" cy="10236"/>
      </dsp:txXfrm>
    </dsp:sp>
    <dsp:sp modelId="{DEFB9DD9-2816-4325-89D8-16D3E34BE522}">
      <dsp:nvSpPr>
        <dsp:cNvPr id="0" name=""/>
        <dsp:cNvSpPr/>
      </dsp:nvSpPr>
      <dsp:spPr>
        <a:xfrm>
          <a:off x="1731843" y="161916"/>
          <a:ext cx="279135" cy="1947928"/>
        </a:xfrm>
        <a:custGeom>
          <a:avLst/>
          <a:gdLst/>
          <a:ahLst/>
          <a:cxnLst/>
          <a:rect l="0" t="0" r="0" b="0"/>
          <a:pathLst>
            <a:path>
              <a:moveTo>
                <a:pt x="0" y="1947928"/>
              </a:moveTo>
              <a:lnTo>
                <a:pt x="139567" y="1947928"/>
              </a:lnTo>
              <a:lnTo>
                <a:pt x="139567" y="0"/>
              </a:lnTo>
              <a:lnTo>
                <a:pt x="27913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solidFill>
              <a:srgbClr val="002060"/>
            </a:solidFill>
          </a:endParaRPr>
        </a:p>
      </dsp:txBody>
      <dsp:txXfrm>
        <a:off x="1822215" y="1086685"/>
        <a:ext cx="98391" cy="98391"/>
      </dsp:txXfrm>
    </dsp:sp>
    <dsp:sp modelId="{5D81FD1A-5403-4BBB-B867-D0D76EF4A5BD}">
      <dsp:nvSpPr>
        <dsp:cNvPr id="0" name=""/>
        <dsp:cNvSpPr/>
      </dsp:nvSpPr>
      <dsp:spPr>
        <a:xfrm rot="16200000">
          <a:off x="-899719" y="1588127"/>
          <a:ext cx="4219690" cy="1043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latin typeface="Segoe UI" panose="020B0502040204020203" pitchFamily="34" charset="0"/>
              <a:cs typeface="Segoe UI" panose="020B0502040204020203" pitchFamily="34" charset="0"/>
            </a:rPr>
            <a:t>Plan wydatków na 2025 rok –</a:t>
          </a:r>
        </a:p>
        <a:p>
          <a:pPr lvl="0" algn="ctr" defTabSz="1066800">
            <a:lnSpc>
              <a:spcPct val="90000"/>
            </a:lnSpc>
            <a:spcBef>
              <a:spcPct val="0"/>
            </a:spcBef>
            <a:spcAft>
              <a:spcPct val="35000"/>
            </a:spcAft>
          </a:pPr>
          <a:r>
            <a:rPr lang="pl-PL" sz="2400" i="0" kern="1200" dirty="0" smtClean="0">
              <a:latin typeface="Segoe UI" panose="020B0502040204020203" pitchFamily="34" charset="0"/>
              <a:cs typeface="Segoe UI" panose="020B0502040204020203" pitchFamily="34" charset="0"/>
            </a:rPr>
            <a:t>1.087.246.819 zł</a:t>
          </a:r>
          <a:endParaRPr lang="pl-PL" sz="2400" i="0" kern="1200" dirty="0">
            <a:latin typeface="Segoe UI" panose="020B0502040204020203" pitchFamily="34" charset="0"/>
            <a:cs typeface="Segoe UI" panose="020B0502040204020203" pitchFamily="34" charset="0"/>
          </a:endParaRPr>
        </a:p>
      </dsp:txBody>
      <dsp:txXfrm>
        <a:off x="-899719" y="1588127"/>
        <a:ext cx="4219690" cy="1043435"/>
      </dsp:txXfrm>
    </dsp:sp>
    <dsp:sp modelId="{695EA2F7-BF98-4811-BDCC-CDF1220CB7AE}">
      <dsp:nvSpPr>
        <dsp:cNvPr id="0" name=""/>
        <dsp:cNvSpPr/>
      </dsp:nvSpPr>
      <dsp:spPr>
        <a:xfrm>
          <a:off x="2010979" y="5870"/>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dirty="0" smtClean="0">
              <a:latin typeface="Segoe UI" panose="020B0502040204020203" pitchFamily="34" charset="0"/>
              <a:cs typeface="Segoe UI" panose="020B0502040204020203" pitchFamily="34" charset="0"/>
            </a:rPr>
            <a:t>Oświata i wychowanie, Edukacyjna Opieka wychowawcza  (801, 854)</a:t>
          </a:r>
          <a:endParaRPr lang="pl-PL" sz="1100" kern="1200" dirty="0">
            <a:latin typeface="Segoe UI" panose="020B0502040204020203" pitchFamily="34" charset="0"/>
            <a:cs typeface="Segoe UI" panose="020B0502040204020203" pitchFamily="34" charset="0"/>
          </a:endParaRPr>
        </a:p>
      </dsp:txBody>
      <dsp:txXfrm>
        <a:off x="2010979" y="5870"/>
        <a:ext cx="2738721" cy="312092"/>
      </dsp:txXfrm>
    </dsp:sp>
    <dsp:sp modelId="{0A39B919-CC95-4BBF-9456-108AC415B760}">
      <dsp:nvSpPr>
        <dsp:cNvPr id="0" name=""/>
        <dsp:cNvSpPr/>
      </dsp:nvSpPr>
      <dsp:spPr>
        <a:xfrm>
          <a:off x="4954433" y="5870"/>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461.670.447 zł</a:t>
          </a:r>
          <a:endParaRPr lang="pl-PL" sz="1200" kern="1200" dirty="0">
            <a:latin typeface="Segoe UI" panose="020B0502040204020203" pitchFamily="34" charset="0"/>
            <a:cs typeface="Segoe UI" panose="020B0502040204020203" pitchFamily="34" charset="0"/>
          </a:endParaRPr>
        </a:p>
      </dsp:txBody>
      <dsp:txXfrm>
        <a:off x="4954433" y="5870"/>
        <a:ext cx="1023664" cy="312092"/>
      </dsp:txXfrm>
    </dsp:sp>
    <dsp:sp modelId="{3D5063D0-2C4C-4DF4-90EE-5903A434FCD9}">
      <dsp:nvSpPr>
        <dsp:cNvPr id="0" name=""/>
        <dsp:cNvSpPr/>
      </dsp:nvSpPr>
      <dsp:spPr>
        <a:xfrm>
          <a:off x="6182830" y="5870"/>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42,5%</a:t>
          </a:r>
          <a:endParaRPr lang="pl-PL" sz="1600" kern="1200" dirty="0">
            <a:latin typeface="Segoe UI" panose="020B0502040204020203" pitchFamily="34" charset="0"/>
            <a:cs typeface="Segoe UI" panose="020B0502040204020203" pitchFamily="34" charset="0"/>
          </a:endParaRPr>
        </a:p>
      </dsp:txBody>
      <dsp:txXfrm>
        <a:off x="6182830" y="5870"/>
        <a:ext cx="762865" cy="312092"/>
      </dsp:txXfrm>
    </dsp:sp>
    <dsp:sp modelId="{2F421A9A-F62B-47EC-B818-85D85F512774}">
      <dsp:nvSpPr>
        <dsp:cNvPr id="0" name=""/>
        <dsp:cNvSpPr/>
      </dsp:nvSpPr>
      <dsp:spPr>
        <a:xfrm>
          <a:off x="2010979" y="395986"/>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dirty="0" smtClean="0">
              <a:latin typeface="Segoe UI" panose="020B0502040204020203" pitchFamily="34" charset="0"/>
              <a:cs typeface="Segoe UI" panose="020B0502040204020203" pitchFamily="34" charset="0"/>
            </a:rPr>
            <a:t>Polityka i Pomoc społeczna, Ochrona  zdrowia, Rodzina (851. 852, 853, 855)</a:t>
          </a:r>
          <a:endParaRPr lang="pl-PL" sz="1100" kern="1200" dirty="0">
            <a:latin typeface="Segoe UI" panose="020B0502040204020203" pitchFamily="34" charset="0"/>
            <a:cs typeface="Segoe UI" panose="020B0502040204020203" pitchFamily="34" charset="0"/>
          </a:endParaRPr>
        </a:p>
      </dsp:txBody>
      <dsp:txXfrm>
        <a:off x="2010979" y="395986"/>
        <a:ext cx="2738721" cy="312092"/>
      </dsp:txXfrm>
    </dsp:sp>
    <dsp:sp modelId="{8B2AFCFD-BDA4-4BD4-8ACB-238A31069B42}">
      <dsp:nvSpPr>
        <dsp:cNvPr id="0" name=""/>
        <dsp:cNvSpPr/>
      </dsp:nvSpPr>
      <dsp:spPr>
        <a:xfrm>
          <a:off x="4954433" y="395986"/>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145.483.268 zł</a:t>
          </a:r>
          <a:endParaRPr lang="pl-PL" sz="1200" kern="1200" dirty="0">
            <a:latin typeface="Segoe UI" panose="020B0502040204020203" pitchFamily="34" charset="0"/>
            <a:cs typeface="Segoe UI" panose="020B0502040204020203" pitchFamily="34" charset="0"/>
          </a:endParaRPr>
        </a:p>
      </dsp:txBody>
      <dsp:txXfrm>
        <a:off x="4954433" y="395986"/>
        <a:ext cx="1023664" cy="312092"/>
      </dsp:txXfrm>
    </dsp:sp>
    <dsp:sp modelId="{34B70B4E-E792-4E3F-9A71-8019BB2519FD}">
      <dsp:nvSpPr>
        <dsp:cNvPr id="0" name=""/>
        <dsp:cNvSpPr/>
      </dsp:nvSpPr>
      <dsp:spPr>
        <a:xfrm>
          <a:off x="6196342" y="360039"/>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13,4%</a:t>
          </a:r>
          <a:endParaRPr lang="pl-PL" sz="1600" kern="1200" dirty="0">
            <a:latin typeface="Segoe UI" panose="020B0502040204020203" pitchFamily="34" charset="0"/>
            <a:cs typeface="Segoe UI" panose="020B0502040204020203" pitchFamily="34" charset="0"/>
          </a:endParaRPr>
        </a:p>
      </dsp:txBody>
      <dsp:txXfrm>
        <a:off x="6196342" y="360039"/>
        <a:ext cx="762865" cy="312092"/>
      </dsp:txXfrm>
    </dsp:sp>
    <dsp:sp modelId="{46026306-A9EA-45CD-A4A0-784D7AC91FED}">
      <dsp:nvSpPr>
        <dsp:cNvPr id="0" name=""/>
        <dsp:cNvSpPr/>
      </dsp:nvSpPr>
      <dsp:spPr>
        <a:xfrm>
          <a:off x="2010979" y="786102"/>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Transport i łączność (600)</a:t>
          </a:r>
          <a:endParaRPr lang="pl-PL" sz="1100" kern="1200" dirty="0">
            <a:latin typeface="Segoe UI" panose="020B0502040204020203" pitchFamily="34" charset="0"/>
            <a:cs typeface="Segoe UI" panose="020B0502040204020203" pitchFamily="34" charset="0"/>
          </a:endParaRPr>
        </a:p>
      </dsp:txBody>
      <dsp:txXfrm>
        <a:off x="2010979" y="786102"/>
        <a:ext cx="2738721" cy="312092"/>
      </dsp:txXfrm>
    </dsp:sp>
    <dsp:sp modelId="{EBC13FED-3740-4BA8-A05E-2A9434E6CBF7}">
      <dsp:nvSpPr>
        <dsp:cNvPr id="0" name=""/>
        <dsp:cNvSpPr/>
      </dsp:nvSpPr>
      <dsp:spPr>
        <a:xfrm>
          <a:off x="4954433" y="786102"/>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115.852.869 zł</a:t>
          </a:r>
          <a:endParaRPr lang="pl-PL" sz="1200" kern="1200" dirty="0">
            <a:latin typeface="Segoe UI" panose="020B0502040204020203" pitchFamily="34" charset="0"/>
            <a:cs typeface="Segoe UI" panose="020B0502040204020203" pitchFamily="34" charset="0"/>
          </a:endParaRPr>
        </a:p>
      </dsp:txBody>
      <dsp:txXfrm>
        <a:off x="4954433" y="786102"/>
        <a:ext cx="1023664" cy="312092"/>
      </dsp:txXfrm>
    </dsp:sp>
    <dsp:sp modelId="{48C45984-C4D8-4084-B76A-BC1034283058}">
      <dsp:nvSpPr>
        <dsp:cNvPr id="0" name=""/>
        <dsp:cNvSpPr/>
      </dsp:nvSpPr>
      <dsp:spPr>
        <a:xfrm>
          <a:off x="6182830" y="786102"/>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10,7%</a:t>
          </a:r>
          <a:endParaRPr lang="pl-PL" sz="1600" kern="1200" dirty="0">
            <a:latin typeface="Segoe UI" panose="020B0502040204020203" pitchFamily="34" charset="0"/>
            <a:cs typeface="Segoe UI" panose="020B0502040204020203" pitchFamily="34" charset="0"/>
          </a:endParaRPr>
        </a:p>
      </dsp:txBody>
      <dsp:txXfrm>
        <a:off x="6182830" y="786102"/>
        <a:ext cx="762865" cy="312092"/>
      </dsp:txXfrm>
    </dsp:sp>
    <dsp:sp modelId="{C0B5C539-0090-4797-9672-E0B54E8991BD}">
      <dsp:nvSpPr>
        <dsp:cNvPr id="0" name=""/>
        <dsp:cNvSpPr/>
      </dsp:nvSpPr>
      <dsp:spPr>
        <a:xfrm>
          <a:off x="2010979" y="1176218"/>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Gospodarka komunalna i ochrona środowiska (900)</a:t>
          </a:r>
          <a:endParaRPr lang="pl-PL" sz="1100" kern="1200" dirty="0">
            <a:latin typeface="Segoe UI" panose="020B0502040204020203" pitchFamily="34" charset="0"/>
            <a:cs typeface="Segoe UI" panose="020B0502040204020203" pitchFamily="34" charset="0"/>
          </a:endParaRPr>
        </a:p>
      </dsp:txBody>
      <dsp:txXfrm>
        <a:off x="2010979" y="1176218"/>
        <a:ext cx="2738721" cy="312092"/>
      </dsp:txXfrm>
    </dsp:sp>
    <dsp:sp modelId="{A3376CFC-AA04-451D-A5B4-96F1DCA87E8B}">
      <dsp:nvSpPr>
        <dsp:cNvPr id="0" name=""/>
        <dsp:cNvSpPr/>
      </dsp:nvSpPr>
      <dsp:spPr>
        <a:xfrm>
          <a:off x="4954433" y="1176218"/>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126.472.608 zł</a:t>
          </a:r>
          <a:endParaRPr lang="pl-PL" sz="1200" kern="1200" dirty="0">
            <a:latin typeface="Segoe UI" panose="020B0502040204020203" pitchFamily="34" charset="0"/>
            <a:cs typeface="Segoe UI" panose="020B0502040204020203" pitchFamily="34" charset="0"/>
          </a:endParaRPr>
        </a:p>
      </dsp:txBody>
      <dsp:txXfrm>
        <a:off x="4954433" y="1176218"/>
        <a:ext cx="1023664" cy="312092"/>
      </dsp:txXfrm>
    </dsp:sp>
    <dsp:sp modelId="{39939509-E32D-4279-AE8F-453277D43F7E}">
      <dsp:nvSpPr>
        <dsp:cNvPr id="0" name=""/>
        <dsp:cNvSpPr/>
      </dsp:nvSpPr>
      <dsp:spPr>
        <a:xfrm>
          <a:off x="6188173" y="1176134"/>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11,6%</a:t>
          </a:r>
          <a:endParaRPr lang="pl-PL" sz="1600" kern="1200" dirty="0">
            <a:latin typeface="Segoe UI" panose="020B0502040204020203" pitchFamily="34" charset="0"/>
            <a:cs typeface="Segoe UI" panose="020B0502040204020203" pitchFamily="34" charset="0"/>
          </a:endParaRPr>
        </a:p>
      </dsp:txBody>
      <dsp:txXfrm>
        <a:off x="6188173" y="1176134"/>
        <a:ext cx="762865" cy="312092"/>
      </dsp:txXfrm>
    </dsp:sp>
    <dsp:sp modelId="{60E9439D-8A21-4AE2-8626-310F3C958264}">
      <dsp:nvSpPr>
        <dsp:cNvPr id="0" name=""/>
        <dsp:cNvSpPr/>
      </dsp:nvSpPr>
      <dsp:spPr>
        <a:xfrm>
          <a:off x="2010979" y="1566334"/>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Administracja publiczna (750</a:t>
          </a:r>
          <a:r>
            <a:rPr lang="pl-PL" sz="1100" kern="1200" smtClean="0"/>
            <a:t>)</a:t>
          </a:r>
          <a:endParaRPr lang="pl-PL" sz="1100" kern="1200" dirty="0"/>
        </a:p>
      </dsp:txBody>
      <dsp:txXfrm>
        <a:off x="2010979" y="1566334"/>
        <a:ext cx="2738721" cy="312092"/>
      </dsp:txXfrm>
    </dsp:sp>
    <dsp:sp modelId="{A010E225-90D9-4A8A-80DD-F76851A37213}">
      <dsp:nvSpPr>
        <dsp:cNvPr id="0" name=""/>
        <dsp:cNvSpPr/>
      </dsp:nvSpPr>
      <dsp:spPr>
        <a:xfrm>
          <a:off x="4954433" y="1566334"/>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79.154.081 zł</a:t>
          </a:r>
          <a:endParaRPr lang="pl-PL" sz="1200" kern="1200" dirty="0">
            <a:latin typeface="Segoe UI" panose="020B0502040204020203" pitchFamily="34" charset="0"/>
            <a:cs typeface="Segoe UI" panose="020B0502040204020203" pitchFamily="34" charset="0"/>
          </a:endParaRPr>
        </a:p>
      </dsp:txBody>
      <dsp:txXfrm>
        <a:off x="4954433" y="1566334"/>
        <a:ext cx="1023664" cy="312092"/>
      </dsp:txXfrm>
    </dsp:sp>
    <dsp:sp modelId="{B2B7DE70-9185-4919-BF82-ED0E985B0731}">
      <dsp:nvSpPr>
        <dsp:cNvPr id="0" name=""/>
        <dsp:cNvSpPr/>
      </dsp:nvSpPr>
      <dsp:spPr>
        <a:xfrm>
          <a:off x="6182830" y="1566334"/>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7,3%</a:t>
          </a:r>
          <a:endParaRPr lang="pl-PL" sz="1600" kern="1200" dirty="0">
            <a:latin typeface="Segoe UI" panose="020B0502040204020203" pitchFamily="34" charset="0"/>
            <a:cs typeface="Segoe UI" panose="020B0502040204020203" pitchFamily="34" charset="0"/>
          </a:endParaRPr>
        </a:p>
      </dsp:txBody>
      <dsp:txXfrm>
        <a:off x="6182830" y="1566334"/>
        <a:ext cx="762865" cy="312092"/>
      </dsp:txXfrm>
    </dsp:sp>
    <dsp:sp modelId="{1F334711-ADF6-43DA-A616-FCD9AE922152}">
      <dsp:nvSpPr>
        <dsp:cNvPr id="0" name=""/>
        <dsp:cNvSpPr/>
      </dsp:nvSpPr>
      <dsp:spPr>
        <a:xfrm>
          <a:off x="2010979" y="1956450"/>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Obsługa długu publicznego (757)</a:t>
          </a:r>
          <a:endParaRPr lang="pl-PL" sz="1100" kern="1200" dirty="0">
            <a:latin typeface="Segoe UI" panose="020B0502040204020203" pitchFamily="34" charset="0"/>
            <a:cs typeface="Segoe UI" panose="020B0502040204020203" pitchFamily="34" charset="0"/>
          </a:endParaRPr>
        </a:p>
      </dsp:txBody>
      <dsp:txXfrm>
        <a:off x="2010979" y="1956450"/>
        <a:ext cx="2738721" cy="312092"/>
      </dsp:txXfrm>
    </dsp:sp>
    <dsp:sp modelId="{A7263E38-E309-4481-9BBE-86DCA8DB92E5}">
      <dsp:nvSpPr>
        <dsp:cNvPr id="0" name=""/>
        <dsp:cNvSpPr/>
      </dsp:nvSpPr>
      <dsp:spPr>
        <a:xfrm>
          <a:off x="4954433" y="1956450"/>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31.620.000 zł</a:t>
          </a:r>
          <a:endParaRPr lang="pl-PL" sz="1200" kern="1200" dirty="0">
            <a:latin typeface="Segoe UI" panose="020B0502040204020203" pitchFamily="34" charset="0"/>
            <a:cs typeface="Segoe UI" panose="020B0502040204020203" pitchFamily="34" charset="0"/>
          </a:endParaRPr>
        </a:p>
      </dsp:txBody>
      <dsp:txXfrm>
        <a:off x="4954433" y="1956450"/>
        <a:ext cx="1023664" cy="312092"/>
      </dsp:txXfrm>
    </dsp:sp>
    <dsp:sp modelId="{32711E00-3157-43BE-BD19-00B5DBDBCB07}">
      <dsp:nvSpPr>
        <dsp:cNvPr id="0" name=""/>
        <dsp:cNvSpPr/>
      </dsp:nvSpPr>
      <dsp:spPr>
        <a:xfrm>
          <a:off x="6182830" y="1956450"/>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2,9%</a:t>
          </a:r>
          <a:endParaRPr lang="pl-PL" sz="1600" kern="1200" dirty="0">
            <a:latin typeface="Segoe UI" panose="020B0502040204020203" pitchFamily="34" charset="0"/>
            <a:cs typeface="Segoe UI" panose="020B0502040204020203" pitchFamily="34" charset="0"/>
          </a:endParaRPr>
        </a:p>
      </dsp:txBody>
      <dsp:txXfrm>
        <a:off x="6182830" y="1956450"/>
        <a:ext cx="762865" cy="312092"/>
      </dsp:txXfrm>
    </dsp:sp>
    <dsp:sp modelId="{A24C76FD-78CE-4790-BE13-ACE6EAABF680}">
      <dsp:nvSpPr>
        <dsp:cNvPr id="0" name=""/>
        <dsp:cNvSpPr/>
      </dsp:nvSpPr>
      <dsp:spPr>
        <a:xfrm>
          <a:off x="2010979" y="2346566"/>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Kultura i ochrona dziedzictwa narodowego (921)</a:t>
          </a:r>
          <a:endParaRPr lang="pl-PL" sz="1100" kern="1200" dirty="0">
            <a:latin typeface="Segoe UI" panose="020B0502040204020203" pitchFamily="34" charset="0"/>
            <a:cs typeface="Segoe UI" panose="020B0502040204020203" pitchFamily="34" charset="0"/>
          </a:endParaRPr>
        </a:p>
      </dsp:txBody>
      <dsp:txXfrm>
        <a:off x="2010979" y="2346566"/>
        <a:ext cx="2738721" cy="312092"/>
      </dsp:txXfrm>
    </dsp:sp>
    <dsp:sp modelId="{592EF623-661C-42DA-B821-649D48DADCB3}">
      <dsp:nvSpPr>
        <dsp:cNvPr id="0" name=""/>
        <dsp:cNvSpPr/>
      </dsp:nvSpPr>
      <dsp:spPr>
        <a:xfrm>
          <a:off x="4954433" y="2346566"/>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36.839.946 zł </a:t>
          </a:r>
          <a:endParaRPr lang="pl-PL" sz="1200" kern="1200" dirty="0">
            <a:latin typeface="Segoe UI" panose="020B0502040204020203" pitchFamily="34" charset="0"/>
            <a:cs typeface="Segoe UI" panose="020B0502040204020203" pitchFamily="34" charset="0"/>
          </a:endParaRPr>
        </a:p>
      </dsp:txBody>
      <dsp:txXfrm>
        <a:off x="4954433" y="2346566"/>
        <a:ext cx="1023664" cy="312092"/>
      </dsp:txXfrm>
    </dsp:sp>
    <dsp:sp modelId="{F850C3C1-6C23-4C40-B3F8-755BD770F998}">
      <dsp:nvSpPr>
        <dsp:cNvPr id="0" name=""/>
        <dsp:cNvSpPr/>
      </dsp:nvSpPr>
      <dsp:spPr>
        <a:xfrm>
          <a:off x="6182830" y="2346569"/>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3,4%</a:t>
          </a:r>
          <a:endParaRPr lang="pl-PL" sz="1600" kern="1200" dirty="0">
            <a:latin typeface="Segoe UI" panose="020B0502040204020203" pitchFamily="34" charset="0"/>
            <a:cs typeface="Segoe UI" panose="020B0502040204020203" pitchFamily="34" charset="0"/>
          </a:endParaRPr>
        </a:p>
      </dsp:txBody>
      <dsp:txXfrm>
        <a:off x="6182830" y="2346569"/>
        <a:ext cx="762865" cy="312092"/>
      </dsp:txXfrm>
    </dsp:sp>
    <dsp:sp modelId="{BF8DDC66-9EF8-466C-801A-3F065E304E59}">
      <dsp:nvSpPr>
        <dsp:cNvPr id="0" name=""/>
        <dsp:cNvSpPr/>
      </dsp:nvSpPr>
      <dsp:spPr>
        <a:xfrm>
          <a:off x="2010979" y="2736681"/>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Kultura fizyczna, Turystyka (926, 630)</a:t>
          </a:r>
          <a:endParaRPr lang="pl-PL" sz="1100" kern="1200" dirty="0">
            <a:latin typeface="Segoe UI" panose="020B0502040204020203" pitchFamily="34" charset="0"/>
            <a:cs typeface="Segoe UI" panose="020B0502040204020203" pitchFamily="34" charset="0"/>
          </a:endParaRPr>
        </a:p>
      </dsp:txBody>
      <dsp:txXfrm>
        <a:off x="2010979" y="2736681"/>
        <a:ext cx="2738721" cy="312092"/>
      </dsp:txXfrm>
    </dsp:sp>
    <dsp:sp modelId="{8C1F33B6-16ED-41BA-B3CF-CAB9A873822B}">
      <dsp:nvSpPr>
        <dsp:cNvPr id="0" name=""/>
        <dsp:cNvSpPr/>
      </dsp:nvSpPr>
      <dsp:spPr>
        <a:xfrm>
          <a:off x="4954433" y="2736681"/>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36.955.580 zł</a:t>
          </a:r>
          <a:endParaRPr lang="pl-PL" sz="1200" kern="1200" dirty="0">
            <a:latin typeface="Segoe UI" panose="020B0502040204020203" pitchFamily="34" charset="0"/>
            <a:cs typeface="Segoe UI" panose="020B0502040204020203" pitchFamily="34" charset="0"/>
          </a:endParaRPr>
        </a:p>
      </dsp:txBody>
      <dsp:txXfrm>
        <a:off x="4954433" y="2736681"/>
        <a:ext cx="1023664" cy="312092"/>
      </dsp:txXfrm>
    </dsp:sp>
    <dsp:sp modelId="{F376DD09-4590-4C4F-8AB0-0F1F12922B71}">
      <dsp:nvSpPr>
        <dsp:cNvPr id="0" name=""/>
        <dsp:cNvSpPr/>
      </dsp:nvSpPr>
      <dsp:spPr>
        <a:xfrm>
          <a:off x="6182830" y="2736681"/>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3,4%</a:t>
          </a:r>
          <a:endParaRPr lang="pl-PL" sz="1600" kern="1200" dirty="0">
            <a:latin typeface="Segoe UI" panose="020B0502040204020203" pitchFamily="34" charset="0"/>
            <a:cs typeface="Segoe UI" panose="020B0502040204020203" pitchFamily="34" charset="0"/>
          </a:endParaRPr>
        </a:p>
      </dsp:txBody>
      <dsp:txXfrm>
        <a:off x="6182830" y="2736681"/>
        <a:ext cx="762865" cy="312092"/>
      </dsp:txXfrm>
    </dsp:sp>
    <dsp:sp modelId="{4CBE9810-7CA3-4838-AF3D-31BE60DB7D94}">
      <dsp:nvSpPr>
        <dsp:cNvPr id="0" name=""/>
        <dsp:cNvSpPr/>
      </dsp:nvSpPr>
      <dsp:spPr>
        <a:xfrm>
          <a:off x="2010979" y="3126797"/>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latin typeface="Segoe UI" panose="020B0502040204020203" pitchFamily="34" charset="0"/>
              <a:cs typeface="Segoe UI" panose="020B0502040204020203" pitchFamily="34" charset="0"/>
            </a:rPr>
            <a:t>Obrona narodowa, Bezpieczeństwo publiczne i ochrona przeciwpożarowa (752,754</a:t>
          </a:r>
          <a:r>
            <a:rPr lang="pl-PL" sz="1000" kern="1200" dirty="0" smtClean="0"/>
            <a:t>)</a:t>
          </a:r>
          <a:endParaRPr lang="pl-PL" sz="1000" kern="1200" dirty="0"/>
        </a:p>
      </dsp:txBody>
      <dsp:txXfrm>
        <a:off x="2010979" y="3126797"/>
        <a:ext cx="2738721" cy="312092"/>
      </dsp:txXfrm>
    </dsp:sp>
    <dsp:sp modelId="{F588EFCD-64C2-4608-9C2B-A36070BE4595}">
      <dsp:nvSpPr>
        <dsp:cNvPr id="0" name=""/>
        <dsp:cNvSpPr/>
      </dsp:nvSpPr>
      <dsp:spPr>
        <a:xfrm>
          <a:off x="4948670" y="3126797"/>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21.998.339 zł</a:t>
          </a:r>
          <a:endParaRPr lang="pl-PL" sz="1200" kern="1200" dirty="0">
            <a:latin typeface="Segoe UI" panose="020B0502040204020203" pitchFamily="34" charset="0"/>
            <a:cs typeface="Segoe UI" panose="020B0502040204020203" pitchFamily="34" charset="0"/>
          </a:endParaRPr>
        </a:p>
      </dsp:txBody>
      <dsp:txXfrm>
        <a:off x="4948670" y="3126797"/>
        <a:ext cx="1023664" cy="312092"/>
      </dsp:txXfrm>
    </dsp:sp>
    <dsp:sp modelId="{77F08A3E-BE4B-4D34-B022-EA81BA42F823}">
      <dsp:nvSpPr>
        <dsp:cNvPr id="0" name=""/>
        <dsp:cNvSpPr/>
      </dsp:nvSpPr>
      <dsp:spPr>
        <a:xfrm>
          <a:off x="6182830" y="3126797"/>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smtClean="0">
              <a:latin typeface="Segoe UI" panose="020B0502040204020203" pitchFamily="34" charset="0"/>
              <a:cs typeface="Segoe UI" panose="020B0502040204020203" pitchFamily="34" charset="0"/>
            </a:rPr>
            <a:t>2,0%</a:t>
          </a:r>
          <a:endParaRPr lang="pl-PL" sz="1600" kern="1200" dirty="0">
            <a:latin typeface="Segoe UI" panose="020B0502040204020203" pitchFamily="34" charset="0"/>
            <a:cs typeface="Segoe UI" panose="020B0502040204020203" pitchFamily="34" charset="0"/>
          </a:endParaRPr>
        </a:p>
      </dsp:txBody>
      <dsp:txXfrm>
        <a:off x="6182830" y="3126797"/>
        <a:ext cx="762865" cy="312092"/>
      </dsp:txXfrm>
    </dsp:sp>
    <dsp:sp modelId="{7C3747B9-8B16-439F-85E5-ACA5C0011411}">
      <dsp:nvSpPr>
        <dsp:cNvPr id="0" name=""/>
        <dsp:cNvSpPr/>
      </dsp:nvSpPr>
      <dsp:spPr>
        <a:xfrm>
          <a:off x="2010979" y="3516913"/>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Gospodarka mieszkaniowa (700)</a:t>
          </a:r>
          <a:endParaRPr lang="pl-PL" sz="1100" kern="1200" dirty="0">
            <a:latin typeface="Segoe UI" panose="020B0502040204020203" pitchFamily="34" charset="0"/>
            <a:cs typeface="Segoe UI" panose="020B0502040204020203" pitchFamily="34" charset="0"/>
          </a:endParaRPr>
        </a:p>
      </dsp:txBody>
      <dsp:txXfrm>
        <a:off x="2010979" y="3516913"/>
        <a:ext cx="2738721" cy="312092"/>
      </dsp:txXfrm>
    </dsp:sp>
    <dsp:sp modelId="{35E380BD-A855-447F-BC4A-E16BD2C80704}">
      <dsp:nvSpPr>
        <dsp:cNvPr id="0" name=""/>
        <dsp:cNvSpPr/>
      </dsp:nvSpPr>
      <dsp:spPr>
        <a:xfrm>
          <a:off x="4954433" y="3516913"/>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8.177.458 zł</a:t>
          </a:r>
          <a:endParaRPr lang="pl-PL" sz="1200" kern="1200" dirty="0">
            <a:latin typeface="Segoe UI" panose="020B0502040204020203" pitchFamily="34" charset="0"/>
            <a:cs typeface="Segoe UI" panose="020B0502040204020203" pitchFamily="34" charset="0"/>
          </a:endParaRPr>
        </a:p>
      </dsp:txBody>
      <dsp:txXfrm>
        <a:off x="4954433" y="3516913"/>
        <a:ext cx="1023664" cy="312092"/>
      </dsp:txXfrm>
    </dsp:sp>
    <dsp:sp modelId="{A153EA82-B80B-4D71-B958-A0C3C18B3328}">
      <dsp:nvSpPr>
        <dsp:cNvPr id="0" name=""/>
        <dsp:cNvSpPr/>
      </dsp:nvSpPr>
      <dsp:spPr>
        <a:xfrm>
          <a:off x="6182830" y="3516913"/>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0,7%</a:t>
          </a:r>
          <a:endParaRPr lang="pl-PL" sz="1600" kern="1200" dirty="0">
            <a:latin typeface="Segoe UI" panose="020B0502040204020203" pitchFamily="34" charset="0"/>
            <a:cs typeface="Segoe UI" panose="020B0502040204020203" pitchFamily="34" charset="0"/>
          </a:endParaRPr>
        </a:p>
      </dsp:txBody>
      <dsp:txXfrm>
        <a:off x="6182830" y="3516913"/>
        <a:ext cx="762865" cy="312092"/>
      </dsp:txXfrm>
    </dsp:sp>
    <dsp:sp modelId="{D39F17F7-DFA6-45AE-A824-50821B1A901C}">
      <dsp:nvSpPr>
        <dsp:cNvPr id="0" name=""/>
        <dsp:cNvSpPr/>
      </dsp:nvSpPr>
      <dsp:spPr>
        <a:xfrm>
          <a:off x="2010979" y="3907029"/>
          <a:ext cx="2738721" cy="312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l-PL" sz="1100" kern="1200" smtClean="0">
              <a:latin typeface="Segoe UI" panose="020B0502040204020203" pitchFamily="34" charset="0"/>
              <a:cs typeface="Segoe UI" panose="020B0502040204020203" pitchFamily="34" charset="0"/>
            </a:rPr>
            <a:t>Pozostałe (010, 400, 500, 710, 730, 751, 755, 758</a:t>
          </a:r>
          <a:r>
            <a:rPr lang="pl-PL" sz="1100" kern="1200" smtClean="0"/>
            <a:t>)</a:t>
          </a:r>
          <a:endParaRPr lang="pl-PL" sz="1100" kern="1200" dirty="0"/>
        </a:p>
      </dsp:txBody>
      <dsp:txXfrm>
        <a:off x="2010979" y="3907029"/>
        <a:ext cx="2738721" cy="312092"/>
      </dsp:txXfrm>
    </dsp:sp>
    <dsp:sp modelId="{8F0DD0C9-8C1E-4058-AA79-144B87D4A2E4}">
      <dsp:nvSpPr>
        <dsp:cNvPr id="0" name=""/>
        <dsp:cNvSpPr/>
      </dsp:nvSpPr>
      <dsp:spPr>
        <a:xfrm>
          <a:off x="4954433" y="3907029"/>
          <a:ext cx="1023664" cy="3120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latin typeface="Segoe UI" panose="020B0502040204020203" pitchFamily="34" charset="0"/>
              <a:cs typeface="Segoe UI" panose="020B0502040204020203" pitchFamily="34" charset="0"/>
            </a:rPr>
            <a:t>23.022.223 zł</a:t>
          </a:r>
          <a:endParaRPr lang="pl-PL" sz="1200" kern="1200" dirty="0">
            <a:latin typeface="Segoe UI" panose="020B0502040204020203" pitchFamily="34" charset="0"/>
            <a:cs typeface="Segoe UI" panose="020B0502040204020203" pitchFamily="34" charset="0"/>
          </a:endParaRPr>
        </a:p>
      </dsp:txBody>
      <dsp:txXfrm>
        <a:off x="4954433" y="3907029"/>
        <a:ext cx="1023664" cy="312092"/>
      </dsp:txXfrm>
    </dsp:sp>
    <dsp:sp modelId="{F85A5379-C342-483A-A666-047AE8E5AF3B}">
      <dsp:nvSpPr>
        <dsp:cNvPr id="0" name=""/>
        <dsp:cNvSpPr/>
      </dsp:nvSpPr>
      <dsp:spPr>
        <a:xfrm>
          <a:off x="6195687" y="3910253"/>
          <a:ext cx="762865" cy="3120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latin typeface="Segoe UI" panose="020B0502040204020203" pitchFamily="34" charset="0"/>
              <a:cs typeface="Segoe UI" panose="020B0502040204020203" pitchFamily="34" charset="0"/>
            </a:rPr>
            <a:t>2,1%</a:t>
          </a:r>
          <a:endParaRPr lang="pl-PL" sz="1600" kern="1200" dirty="0">
            <a:latin typeface="Segoe UI" panose="020B0502040204020203" pitchFamily="34" charset="0"/>
            <a:cs typeface="Segoe UI" panose="020B0502040204020203" pitchFamily="34" charset="0"/>
          </a:endParaRPr>
        </a:p>
      </dsp:txBody>
      <dsp:txXfrm>
        <a:off x="6195687" y="3910253"/>
        <a:ext cx="762865" cy="31209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396" tIns="45696" rIns="91396" bIns="45696" rtlCol="0"/>
          <a:lstStyle>
            <a:lvl1pPr algn="l">
              <a:defRPr sz="1200"/>
            </a:lvl1pPr>
          </a:lstStyle>
          <a:p>
            <a:endParaRPr lang="pl-PL"/>
          </a:p>
        </p:txBody>
      </p:sp>
      <p:sp>
        <p:nvSpPr>
          <p:cNvPr id="3" name="Symbol zastępczy daty 2"/>
          <p:cNvSpPr>
            <a:spLocks noGrp="1"/>
          </p:cNvSpPr>
          <p:nvPr>
            <p:ph type="dt" sz="quarter" idx="1"/>
          </p:nvPr>
        </p:nvSpPr>
        <p:spPr>
          <a:xfrm>
            <a:off x="3849692" y="0"/>
            <a:ext cx="2946400" cy="496888"/>
          </a:xfrm>
          <a:prstGeom prst="rect">
            <a:avLst/>
          </a:prstGeom>
        </p:spPr>
        <p:txBody>
          <a:bodyPr vert="horz" lIns="91396" tIns="45696" rIns="91396" bIns="45696" rtlCol="0"/>
          <a:lstStyle>
            <a:lvl1pPr algn="r">
              <a:defRPr sz="1200"/>
            </a:lvl1pPr>
          </a:lstStyle>
          <a:p>
            <a:fld id="{AC8B945D-CFE7-436E-93A9-14637D6D041D}" type="datetimeFigureOut">
              <a:rPr lang="pl-PL" smtClean="0"/>
              <a:t>17.12.2024</a:t>
            </a:fld>
            <a:endParaRPr lang="pl-PL"/>
          </a:p>
        </p:txBody>
      </p:sp>
      <p:sp>
        <p:nvSpPr>
          <p:cNvPr id="4" name="Symbol zastępczy stopki 3"/>
          <p:cNvSpPr>
            <a:spLocks noGrp="1"/>
          </p:cNvSpPr>
          <p:nvPr>
            <p:ph type="ftr" sz="quarter" idx="2"/>
          </p:nvPr>
        </p:nvSpPr>
        <p:spPr>
          <a:xfrm>
            <a:off x="0" y="9429751"/>
            <a:ext cx="2946400" cy="496888"/>
          </a:xfrm>
          <a:prstGeom prst="rect">
            <a:avLst/>
          </a:prstGeom>
        </p:spPr>
        <p:txBody>
          <a:bodyPr vert="horz" lIns="91396" tIns="45696" rIns="91396" bIns="45696"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92" y="9429751"/>
            <a:ext cx="2946400" cy="496888"/>
          </a:xfrm>
          <a:prstGeom prst="rect">
            <a:avLst/>
          </a:prstGeom>
        </p:spPr>
        <p:txBody>
          <a:bodyPr vert="horz" lIns="91396" tIns="45696" rIns="91396" bIns="45696" rtlCol="0" anchor="b"/>
          <a:lstStyle>
            <a:lvl1pPr algn="r">
              <a:defRPr sz="1200"/>
            </a:lvl1pPr>
          </a:lstStyle>
          <a:p>
            <a:fld id="{1CF795C7-8E4C-48D9-974D-F10710DD0C41}" type="slidenum">
              <a:rPr lang="pl-PL" smtClean="0"/>
              <a:t>‹#›</a:t>
            </a:fld>
            <a:endParaRPr lang="pl-PL"/>
          </a:p>
        </p:txBody>
      </p:sp>
    </p:spTree>
    <p:extLst>
      <p:ext uri="{BB962C8B-B14F-4D97-AF65-F5344CB8AC3E}">
        <p14:creationId xmlns:p14="http://schemas.microsoft.com/office/powerpoint/2010/main" val="2875912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2"/>
            <a:ext cx="2945659" cy="497441"/>
          </a:xfrm>
          <a:prstGeom prst="rect">
            <a:avLst/>
          </a:prstGeom>
        </p:spPr>
        <p:txBody>
          <a:bodyPr vert="horz" lIns="90970" tIns="45484" rIns="90970" bIns="45484" rtlCol="0"/>
          <a:lstStyle>
            <a:lvl1pPr algn="l">
              <a:defRPr sz="1200"/>
            </a:lvl1pPr>
          </a:lstStyle>
          <a:p>
            <a:endParaRPr lang="pl-PL"/>
          </a:p>
        </p:txBody>
      </p:sp>
      <p:sp>
        <p:nvSpPr>
          <p:cNvPr id="3" name="Symbol zastępczy daty 2"/>
          <p:cNvSpPr>
            <a:spLocks noGrp="1"/>
          </p:cNvSpPr>
          <p:nvPr>
            <p:ph type="dt" idx="1"/>
          </p:nvPr>
        </p:nvSpPr>
        <p:spPr>
          <a:xfrm>
            <a:off x="3850445" y="2"/>
            <a:ext cx="2945659" cy="497441"/>
          </a:xfrm>
          <a:prstGeom prst="rect">
            <a:avLst/>
          </a:prstGeom>
        </p:spPr>
        <p:txBody>
          <a:bodyPr vert="horz" lIns="90970" tIns="45484" rIns="90970" bIns="45484" rtlCol="0"/>
          <a:lstStyle>
            <a:lvl1pPr algn="r">
              <a:defRPr sz="1200"/>
            </a:lvl1pPr>
          </a:lstStyle>
          <a:p>
            <a:fld id="{6415B411-984E-4389-95EA-8D33E4D81910}" type="datetimeFigureOut">
              <a:rPr lang="pl-PL" smtClean="0"/>
              <a:t>17.12.2024</a:t>
            </a:fld>
            <a:endParaRPr lang="pl-PL"/>
          </a:p>
        </p:txBody>
      </p:sp>
      <p:sp>
        <p:nvSpPr>
          <p:cNvPr id="4" name="Symbol zastępczy obrazu slajd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0970" tIns="45484" rIns="90970" bIns="45484" rtlCol="0" anchor="ctr"/>
          <a:lstStyle/>
          <a:p>
            <a:endParaRPr lang="pl-PL"/>
          </a:p>
        </p:txBody>
      </p:sp>
      <p:sp>
        <p:nvSpPr>
          <p:cNvPr id="5" name="Symbol zastępczy notatek 4"/>
          <p:cNvSpPr>
            <a:spLocks noGrp="1"/>
          </p:cNvSpPr>
          <p:nvPr>
            <p:ph type="body" sz="quarter" idx="3"/>
          </p:nvPr>
        </p:nvSpPr>
        <p:spPr>
          <a:xfrm>
            <a:off x="679768" y="4777967"/>
            <a:ext cx="5438140" cy="3908238"/>
          </a:xfrm>
          <a:prstGeom prst="rect">
            <a:avLst/>
          </a:prstGeom>
        </p:spPr>
        <p:txBody>
          <a:bodyPr vert="horz" lIns="90970" tIns="45484" rIns="90970" bIns="45484"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200"/>
            <a:ext cx="2945659" cy="497441"/>
          </a:xfrm>
          <a:prstGeom prst="rect">
            <a:avLst/>
          </a:prstGeom>
        </p:spPr>
        <p:txBody>
          <a:bodyPr vert="horz" lIns="90970" tIns="45484" rIns="90970" bIns="45484"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5" y="9429200"/>
            <a:ext cx="2945659" cy="497441"/>
          </a:xfrm>
          <a:prstGeom prst="rect">
            <a:avLst/>
          </a:prstGeom>
        </p:spPr>
        <p:txBody>
          <a:bodyPr vert="horz" lIns="90970" tIns="45484" rIns="90970" bIns="45484" rtlCol="0" anchor="b"/>
          <a:lstStyle>
            <a:lvl1pPr algn="r">
              <a:defRPr sz="1200"/>
            </a:lvl1pPr>
          </a:lstStyle>
          <a:p>
            <a:fld id="{7D193C43-8FB8-44E2-9CE7-A2DB204A8768}" type="slidenum">
              <a:rPr lang="pl-PL" smtClean="0"/>
              <a:t>‹#›</a:t>
            </a:fld>
            <a:endParaRPr lang="pl-PL"/>
          </a:p>
        </p:txBody>
      </p:sp>
    </p:spTree>
    <p:extLst>
      <p:ext uri="{BB962C8B-B14F-4D97-AF65-F5344CB8AC3E}">
        <p14:creationId xmlns:p14="http://schemas.microsoft.com/office/powerpoint/2010/main" val="24246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D193C43-8FB8-44E2-9CE7-A2DB204A8768}" type="slidenum">
              <a:rPr lang="pl-PL" smtClean="0"/>
              <a:t>5</a:t>
            </a:fld>
            <a:endParaRPr lang="pl-PL"/>
          </a:p>
        </p:txBody>
      </p:sp>
    </p:spTree>
    <p:extLst>
      <p:ext uri="{BB962C8B-B14F-4D97-AF65-F5344CB8AC3E}">
        <p14:creationId xmlns:p14="http://schemas.microsoft.com/office/powerpoint/2010/main" val="281760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D193C43-8FB8-44E2-9CE7-A2DB204A8768}" type="slidenum">
              <a:rPr lang="pl-PL" smtClean="0"/>
              <a:t>9</a:t>
            </a:fld>
            <a:endParaRPr lang="pl-PL"/>
          </a:p>
        </p:txBody>
      </p:sp>
    </p:spTree>
    <p:extLst>
      <p:ext uri="{BB962C8B-B14F-4D97-AF65-F5344CB8AC3E}">
        <p14:creationId xmlns:p14="http://schemas.microsoft.com/office/powerpoint/2010/main" val="112862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D193C43-8FB8-44E2-9CE7-A2DB204A8768}" type="slidenum">
              <a:rPr lang="pl-PL" smtClean="0"/>
              <a:t>10</a:t>
            </a:fld>
            <a:endParaRPr lang="pl-PL"/>
          </a:p>
        </p:txBody>
      </p:sp>
    </p:spTree>
    <p:extLst>
      <p:ext uri="{BB962C8B-B14F-4D97-AF65-F5344CB8AC3E}">
        <p14:creationId xmlns:p14="http://schemas.microsoft.com/office/powerpoint/2010/main" val="41579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D193C43-8FB8-44E2-9CE7-A2DB204A8768}" type="slidenum">
              <a:rPr lang="pl-PL" smtClean="0"/>
              <a:t>19</a:t>
            </a:fld>
            <a:endParaRPr lang="pl-PL"/>
          </a:p>
        </p:txBody>
      </p:sp>
    </p:spTree>
    <p:extLst>
      <p:ext uri="{BB962C8B-B14F-4D97-AF65-F5344CB8AC3E}">
        <p14:creationId xmlns:p14="http://schemas.microsoft.com/office/powerpoint/2010/main" val="23919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pl-PL" smtClean="0"/>
              <a:t>Kliknij, aby edytować styl</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08879F1B-78C7-4EB9-B1CE-9E0DB50EB51D}" type="datetimeFigureOut">
              <a:rPr lang="pl-PL" smtClean="0"/>
              <a:t>17.12.2024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18899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8879F1B-78C7-4EB9-B1CE-9E0DB50EB51D}" type="datetimeFigureOut">
              <a:rPr lang="pl-PL" smtClean="0"/>
              <a:t>17.12.2024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381480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8879F1B-78C7-4EB9-B1CE-9E0DB50EB51D}" type="datetimeFigureOut">
              <a:rPr lang="pl-PL" smtClean="0"/>
              <a:t>17.12.2024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12280875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8879F1B-78C7-4EB9-B1CE-9E0DB50EB51D}" type="datetimeFigureOut">
              <a:rPr lang="pl-PL" smtClean="0"/>
              <a:t>17.12.2024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307918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smtClean="0"/>
              <a:t>Kliknij ikonę, aby dodać obraz</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l-PL" smtClean="0"/>
              <a:t>Edytuj style wzorca tekstu</a:t>
            </a:r>
          </a:p>
        </p:txBody>
      </p:sp>
      <p:sp>
        <p:nvSpPr>
          <p:cNvPr id="3" name="Date Placeholder 2"/>
          <p:cNvSpPr>
            <a:spLocks noGrp="1"/>
          </p:cNvSpPr>
          <p:nvPr>
            <p:ph type="dt" sz="half" idx="10"/>
          </p:nvPr>
        </p:nvSpPr>
        <p:spPr/>
        <p:txBody>
          <a:bodyPr/>
          <a:lstStyle/>
          <a:p>
            <a:fld id="{08879F1B-78C7-4EB9-B1CE-9E0DB50EB51D}" type="datetimeFigureOut">
              <a:rPr lang="pl-PL" smtClean="0"/>
              <a:t>17.12.2024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38920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8879F1B-78C7-4EB9-B1CE-9E0DB50EB51D}" type="datetimeFigureOut">
              <a:rPr lang="pl-PL" smtClean="0"/>
              <a:t>17.12.2024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FC9E4A-EB85-4CA2-8B47-1618E9E4A9FC}" type="slidenum">
              <a:rPr lang="pl-PL" smtClean="0"/>
              <a:t>‹#›</a:t>
            </a:fld>
            <a:endParaRPr lang="pl-PL"/>
          </a:p>
        </p:txBody>
      </p:sp>
    </p:spTree>
    <p:extLst>
      <p:ext uri="{BB962C8B-B14F-4D97-AF65-F5344CB8AC3E}">
        <p14:creationId xmlns:p14="http://schemas.microsoft.com/office/powerpoint/2010/main" val="2025121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6" descr="1.jpg"/>
          <p:cNvPicPr>
            <a:picLocks noChangeAspect="1"/>
          </p:cNvPicPr>
          <p:nvPr userDrawn="1"/>
        </p:nvPicPr>
        <p:blipFill>
          <a:blip r:embed="rId5" cstate="print"/>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400" b="1" kern="1200" baseline="0">
          <a:solidFill>
            <a:schemeClr val="bg1"/>
          </a:solidFill>
          <a:latin typeface="Segoe UI Semilight" pitchFamily="34" charset="0"/>
          <a:ea typeface="+mn-ea"/>
          <a:cs typeface="Segoe UI Semi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raz 6" descr="2+foto.jpg"/>
          <p:cNvPicPr>
            <a:picLocks noChangeAspect="1"/>
          </p:cNvPicPr>
          <p:nvPr userDrawn="1"/>
        </p:nvPicPr>
        <p:blipFill>
          <a:blip r:embed="rId7" cstate="print"/>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0" y="1808703"/>
            <a:ext cx="6227392" cy="1195095"/>
          </a:xfrm>
        </p:spPr>
        <p:txBody>
          <a:bodyPr>
            <a:normAutofit/>
          </a:bodyPr>
          <a:lstStyle/>
          <a:p>
            <a:pPr algn="ctr"/>
            <a:r>
              <a:rPr lang="pl-PL" sz="2400" b="1" dirty="0">
                <a:solidFill>
                  <a:schemeClr val="bg1"/>
                </a:solidFill>
                <a:latin typeface="Segoe UI" panose="020B0502040204020203" pitchFamily="34" charset="0"/>
                <a:cs typeface="Segoe UI" panose="020B0502040204020203" pitchFamily="34" charset="0"/>
              </a:rPr>
              <a:t> Projekt budżetu miasta Koszalina </a:t>
            </a:r>
            <a:r>
              <a:rPr lang="pl-PL" sz="1800" dirty="0">
                <a:solidFill>
                  <a:schemeClr val="bg1"/>
                </a:solidFill>
                <a:latin typeface="Segoe UI" panose="020B0502040204020203" pitchFamily="34" charset="0"/>
                <a:cs typeface="Segoe UI" panose="020B0502040204020203" pitchFamily="34" charset="0"/>
              </a:rPr>
              <a:t/>
            </a:r>
            <a:br>
              <a:rPr lang="pl-PL" sz="1800" dirty="0">
                <a:solidFill>
                  <a:schemeClr val="bg1"/>
                </a:solidFill>
                <a:latin typeface="Segoe UI" panose="020B0502040204020203" pitchFamily="34" charset="0"/>
                <a:cs typeface="Segoe UI" panose="020B0502040204020203" pitchFamily="34" charset="0"/>
              </a:rPr>
            </a:br>
            <a:r>
              <a:rPr lang="pl-PL" sz="2400" b="1" dirty="0">
                <a:solidFill>
                  <a:schemeClr val="bg1"/>
                </a:solidFill>
                <a:latin typeface="Segoe UI" panose="020B0502040204020203" pitchFamily="34" charset="0"/>
                <a:cs typeface="Segoe UI" panose="020B0502040204020203" pitchFamily="34" charset="0"/>
              </a:rPr>
              <a:t>Na </a:t>
            </a:r>
            <a:r>
              <a:rPr lang="pl-PL" sz="2400" b="1" dirty="0" smtClean="0">
                <a:solidFill>
                  <a:schemeClr val="bg1"/>
                </a:solidFill>
                <a:latin typeface="Segoe UI" panose="020B0502040204020203" pitchFamily="34" charset="0"/>
                <a:cs typeface="Segoe UI" panose="020B0502040204020203" pitchFamily="34" charset="0"/>
              </a:rPr>
              <a:t>2025 rok Wraz z AUTOPOPRAWKĄ</a:t>
            </a:r>
            <a:endParaRPr lang="pl-PL" sz="24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990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07504" y="699542"/>
            <a:ext cx="8352928" cy="1584176"/>
          </a:xfrm>
        </p:spPr>
        <p:txBody>
          <a:bodyPr>
            <a:normAutofit fontScale="90000"/>
          </a:bodyPr>
          <a:lstStyle/>
          <a:p>
            <a:pPr algn="l"/>
            <a:r>
              <a:rPr lang="pl-PL" sz="2200" b="1" dirty="0" smtClean="0">
                <a:solidFill>
                  <a:srgbClr val="002060"/>
                </a:solidFill>
                <a:latin typeface="Segoe UI" panose="020B0502040204020203" pitchFamily="34" charset="0"/>
                <a:cs typeface="Segoe UI" panose="020B0502040204020203" pitchFamily="34" charset="0"/>
              </a:rPr>
              <a:t>Kształtowanie się wybranych wydatków budżetowych – Gospodarka komunalna</a:t>
            </a:r>
            <a:br>
              <a:rPr lang="pl-PL" sz="22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dirty="0" smtClean="0">
                <a:solidFill>
                  <a:srgbClr val="002060"/>
                </a:solidFill>
                <a:latin typeface="Segoe UI" panose="020B0502040204020203" pitchFamily="34" charset="0"/>
                <a:cs typeface="Segoe UI" panose="020B0502040204020203" pitchFamily="34" charset="0"/>
              </a:rPr>
              <a:t>Zaplanowane </a:t>
            </a:r>
            <a:r>
              <a:rPr lang="pl-PL" sz="1000" b="1" dirty="0">
                <a:solidFill>
                  <a:srgbClr val="002060"/>
                </a:solidFill>
                <a:latin typeface="Segoe UI" panose="020B0502040204020203" pitchFamily="34" charset="0"/>
                <a:cs typeface="Segoe UI" panose="020B0502040204020203" pitchFamily="34" charset="0"/>
              </a:rPr>
              <a:t>w dziale </a:t>
            </a:r>
            <a:r>
              <a:rPr lang="pl-PL" sz="1000" b="1" dirty="0" smtClean="0">
                <a:solidFill>
                  <a:srgbClr val="002060"/>
                </a:solidFill>
                <a:latin typeface="Segoe UI" panose="020B0502040204020203" pitchFamily="34" charset="0"/>
                <a:cs typeface="Segoe UI" panose="020B0502040204020203" pitchFamily="34" charset="0"/>
              </a:rPr>
              <a:t>900</a:t>
            </a:r>
            <a:r>
              <a:rPr lang="pl-PL" sz="1000" dirty="0" smtClean="0">
                <a:solidFill>
                  <a:srgbClr val="002060"/>
                </a:solidFill>
                <a:latin typeface="Segoe UI" panose="020B0502040204020203" pitchFamily="34" charset="0"/>
                <a:cs typeface="Segoe UI" panose="020B0502040204020203" pitchFamily="34" charset="0"/>
              </a:rPr>
              <a:t> wydatki wynoszą</a:t>
            </a:r>
            <a:r>
              <a:rPr lang="pl-PL" sz="1000" b="1" dirty="0" smtClean="0">
                <a:solidFill>
                  <a:srgbClr val="002060"/>
                </a:solidFill>
                <a:latin typeface="Segoe UI" panose="020B0502040204020203" pitchFamily="34" charset="0"/>
                <a:cs typeface="Segoe UI" panose="020B0502040204020203" pitchFamily="34" charset="0"/>
              </a:rPr>
              <a:t> 126.472.608 zł,</a:t>
            </a:r>
            <a:r>
              <a:rPr lang="pl-PL" sz="1000" dirty="0" smtClean="0">
                <a:solidFill>
                  <a:srgbClr val="002060"/>
                </a:solidFill>
                <a:latin typeface="Segoe UI" panose="020B0502040204020203" pitchFamily="34" charset="0"/>
                <a:cs typeface="Segoe UI" panose="020B0502040204020203" pitchFamily="34" charset="0"/>
              </a:rPr>
              <a:t> w tym:</a:t>
            </a: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65.141.629 zł </a:t>
            </a:r>
            <a:r>
              <a:rPr lang="pl-PL" sz="1000" dirty="0" smtClean="0">
                <a:solidFill>
                  <a:srgbClr val="002060"/>
                </a:solidFill>
                <a:latin typeface="Segoe UI" panose="020B0502040204020203" pitchFamily="34" charset="0"/>
                <a:cs typeface="Segoe UI" panose="020B0502040204020203" pitchFamily="34" charset="0"/>
              </a:rPr>
              <a:t>głównie na zadania związane z odbiorem i zagospodarowaniem odpadów komunalnych,</a:t>
            </a:r>
            <a:br>
              <a:rPr lang="pl-PL" sz="1000"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17.712.129 zł </a:t>
            </a:r>
            <a:r>
              <a:rPr lang="pl-PL" sz="1000" dirty="0" smtClean="0">
                <a:solidFill>
                  <a:srgbClr val="002060"/>
                </a:solidFill>
                <a:latin typeface="Segoe UI" panose="020B0502040204020203" pitchFamily="34" charset="0"/>
                <a:cs typeface="Segoe UI" panose="020B0502040204020203" pitchFamily="34" charset="0"/>
              </a:rPr>
              <a:t>na pozostałe zadania związane z gospodarką odpadami,</a:t>
            </a: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11.250.000 zł </a:t>
            </a:r>
            <a:r>
              <a:rPr lang="pl-PL" sz="1000" dirty="0" smtClean="0">
                <a:solidFill>
                  <a:srgbClr val="002060"/>
                </a:solidFill>
                <a:latin typeface="Segoe UI" panose="020B0502040204020203" pitchFamily="34" charset="0"/>
                <a:cs typeface="Segoe UI" panose="020B0502040204020203" pitchFamily="34" charset="0"/>
              </a:rPr>
              <a:t>na oczyszczanie miasta.</a:t>
            </a:r>
            <a:r>
              <a:rPr lang="pl-PL" sz="900" dirty="0">
                <a:solidFill>
                  <a:srgbClr val="002060"/>
                </a:solidFill>
                <a:latin typeface="Segoe UI" panose="020B0502040204020203" pitchFamily="34" charset="0"/>
                <a:cs typeface="Segoe UI" panose="020B0502040204020203" pitchFamily="34" charset="0"/>
              </a:rPr>
              <a:t/>
            </a:r>
            <a:br>
              <a:rPr lang="pl-PL" sz="900" dirty="0">
                <a:solidFill>
                  <a:srgbClr val="002060"/>
                </a:solidFill>
                <a:latin typeface="Segoe UI" panose="020B0502040204020203" pitchFamily="34" charset="0"/>
                <a:cs typeface="Segoe UI" panose="020B0502040204020203" pitchFamily="34" charset="0"/>
              </a:rPr>
            </a:br>
            <a:r>
              <a:rPr lang="pl-PL" sz="900" dirty="0" smtClean="0">
                <a:solidFill>
                  <a:srgbClr val="002060"/>
                </a:solidFill>
                <a:latin typeface="Segoe UI" panose="020B0502040204020203" pitchFamily="34" charset="0"/>
                <a:cs typeface="Segoe UI" panose="020B0502040204020203" pitchFamily="34" charset="0"/>
              </a:rPr>
              <a:t>29 listopada 2024 roku podpisano porozumienia międzygminne w sprawie powierzenia Gminie Miasto Koszalin zadania własnego Gminy Będzino, Biesiekierz, Bobolice, Manowo, Mielno, Polanów, Gminy i Miasta Sianów, Miasta Białogard dotyczące odbioru i zagospodarowania odpadów komunalnych, co w przyszłości wpłynie na zmniejszenie kosztów funkcjonowania systemu</a:t>
            </a:r>
            <a:r>
              <a:rPr lang="pl-PL" sz="900" dirty="0">
                <a:solidFill>
                  <a:srgbClr val="002060"/>
                </a:solidFill>
                <a:latin typeface="Segoe UI" panose="020B0502040204020203" pitchFamily="34" charset="0"/>
                <a:cs typeface="Segoe UI" panose="020B0502040204020203" pitchFamily="34" charset="0"/>
              </a:rPr>
              <a:t> </a:t>
            </a:r>
            <a:r>
              <a:rPr lang="pl-PL" sz="900" dirty="0" smtClean="0">
                <a:solidFill>
                  <a:srgbClr val="002060"/>
                </a:solidFill>
                <a:latin typeface="Segoe UI" panose="020B0502040204020203" pitchFamily="34" charset="0"/>
                <a:cs typeface="Segoe UI" panose="020B0502040204020203" pitchFamily="34" charset="0"/>
              </a:rPr>
              <a:t>nie tylko dla Gminy Miasta Koszalin ale i ww. gmin ościennych.</a:t>
            </a:r>
            <a:endParaRPr lang="pl-PL" sz="900" dirty="0">
              <a:solidFill>
                <a:srgbClr val="002060"/>
              </a:solidFill>
              <a:latin typeface="Segoe UI" panose="020B0502040204020203" pitchFamily="34" charset="0"/>
              <a:cs typeface="Segoe UI" panose="020B0502040204020203"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156718814"/>
              </p:ext>
            </p:extLst>
          </p:nvPr>
        </p:nvGraphicFramePr>
        <p:xfrm>
          <a:off x="107504" y="2643758"/>
          <a:ext cx="8064896"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3934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0404" y="699542"/>
            <a:ext cx="8100791" cy="144016"/>
          </a:xfrm>
        </p:spPr>
        <p:txBody>
          <a:bodyPr>
            <a:normAutofit fontScale="90000"/>
          </a:bodyPr>
          <a:lstStyle/>
          <a:p>
            <a:pPr algn="l"/>
            <a:r>
              <a:rPr lang="pl-PL" sz="2000" b="1" dirty="0" smtClean="0">
                <a:solidFill>
                  <a:srgbClr val="002060"/>
                </a:solidFill>
              </a:rPr>
              <a:t> </a:t>
            </a:r>
            <a:endParaRPr lang="pl-PL" sz="2000" b="1" dirty="0">
              <a:solidFill>
                <a:srgbClr val="002060"/>
              </a:solidFill>
            </a:endParaRPr>
          </a:p>
        </p:txBody>
      </p:sp>
      <p:sp>
        <p:nvSpPr>
          <p:cNvPr id="3" name="Symbol zastępczy zawartości 2"/>
          <p:cNvSpPr>
            <a:spLocks noGrp="1"/>
          </p:cNvSpPr>
          <p:nvPr>
            <p:ph idx="1"/>
          </p:nvPr>
        </p:nvSpPr>
        <p:spPr>
          <a:xfrm>
            <a:off x="323528" y="852808"/>
            <a:ext cx="8064896" cy="4167214"/>
          </a:xfrm>
        </p:spPr>
        <p:txBody>
          <a:bodyPr>
            <a:normAutofit fontScale="40000" lnSpcReduction="20000"/>
          </a:bodyPr>
          <a:lstStyle/>
          <a:p>
            <a:pPr marL="0" indent="0">
              <a:lnSpc>
                <a:spcPct val="120000"/>
              </a:lnSpc>
              <a:spcBef>
                <a:spcPts val="0"/>
              </a:spcBef>
              <a:buNone/>
            </a:pPr>
            <a:r>
              <a:rPr lang="pl-PL" sz="5000" b="1" dirty="0" smtClean="0">
                <a:solidFill>
                  <a:srgbClr val="002060"/>
                </a:solidFill>
                <a:latin typeface="Segoe UI" panose="020B0502040204020203" pitchFamily="34" charset="0"/>
                <a:cs typeface="Segoe UI" panose="020B0502040204020203" pitchFamily="34" charset="0"/>
              </a:rPr>
              <a:t>Zadłużenie </a:t>
            </a:r>
            <a:r>
              <a:rPr lang="pl-PL" sz="5000" b="1" dirty="0">
                <a:solidFill>
                  <a:srgbClr val="002060"/>
                </a:solidFill>
                <a:latin typeface="Segoe UI" panose="020B0502040204020203" pitchFamily="34" charset="0"/>
                <a:cs typeface="Segoe UI" panose="020B0502040204020203" pitchFamily="34" charset="0"/>
              </a:rPr>
              <a:t>Gminy Miasto </a:t>
            </a:r>
            <a:r>
              <a:rPr lang="pl-PL" sz="5000" b="1" dirty="0" smtClean="0">
                <a:solidFill>
                  <a:srgbClr val="002060"/>
                </a:solidFill>
                <a:latin typeface="Segoe UI" panose="020B0502040204020203" pitchFamily="34" charset="0"/>
                <a:cs typeface="Segoe UI" panose="020B0502040204020203" pitchFamily="34" charset="0"/>
              </a:rPr>
              <a:t>Koszalin</a:t>
            </a:r>
          </a:p>
          <a:p>
            <a:pPr marL="0" indent="0">
              <a:lnSpc>
                <a:spcPct val="120000"/>
              </a:lnSpc>
              <a:spcBef>
                <a:spcPts val="0"/>
              </a:spcBef>
              <a:buNone/>
            </a:pPr>
            <a:r>
              <a:rPr lang="pl-PL" sz="2900" b="1" dirty="0" smtClean="0">
                <a:solidFill>
                  <a:srgbClr val="002060"/>
                </a:solidFill>
                <a:latin typeface="Segoe UI" panose="020B0502040204020203" pitchFamily="34" charset="0"/>
                <a:cs typeface="Segoe UI" panose="020B0502040204020203" pitchFamily="34" charset="0"/>
              </a:rPr>
              <a:t>                                                                                                                                    </a:t>
            </a: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Stan </a:t>
            </a:r>
            <a:r>
              <a:rPr lang="pl-PL" sz="3100" b="1" dirty="0">
                <a:solidFill>
                  <a:srgbClr val="002060"/>
                </a:solidFill>
                <a:latin typeface="Segoe UI" panose="020B0502040204020203" pitchFamily="34" charset="0"/>
                <a:cs typeface="Segoe UI" panose="020B0502040204020203" pitchFamily="34" charset="0"/>
              </a:rPr>
              <a:t>zobowiązań </a:t>
            </a:r>
            <a:r>
              <a:rPr lang="pl-PL" sz="3100" dirty="0">
                <a:solidFill>
                  <a:srgbClr val="002060"/>
                </a:solidFill>
                <a:latin typeface="Segoe UI" panose="020B0502040204020203" pitchFamily="34" charset="0"/>
                <a:cs typeface="Segoe UI" panose="020B0502040204020203" pitchFamily="34" charset="0"/>
              </a:rPr>
              <a:t>z tytułu kredytu, </a:t>
            </a:r>
            <a:r>
              <a:rPr lang="pl-PL" sz="3100" dirty="0" smtClean="0">
                <a:solidFill>
                  <a:srgbClr val="002060"/>
                </a:solidFill>
                <a:latin typeface="Segoe UI" panose="020B0502040204020203" pitchFamily="34" charset="0"/>
                <a:cs typeface="Segoe UI" panose="020B0502040204020203" pitchFamily="34" charset="0"/>
              </a:rPr>
              <a:t>pożyczek </a:t>
            </a:r>
            <a:r>
              <a:rPr lang="pl-PL" sz="3100" dirty="0">
                <a:solidFill>
                  <a:srgbClr val="002060"/>
                </a:solidFill>
                <a:latin typeface="Segoe UI" panose="020B0502040204020203" pitchFamily="34" charset="0"/>
                <a:cs typeface="Segoe UI" panose="020B0502040204020203" pitchFamily="34" charset="0"/>
              </a:rPr>
              <a:t>i obligacji </a:t>
            </a:r>
            <a:r>
              <a:rPr lang="pl-PL" sz="3100" b="1" dirty="0">
                <a:solidFill>
                  <a:srgbClr val="002060"/>
                </a:solidFill>
                <a:latin typeface="Segoe UI" panose="020B0502040204020203" pitchFamily="34" charset="0"/>
                <a:cs typeface="Segoe UI" panose="020B0502040204020203" pitchFamily="34" charset="0"/>
              </a:rPr>
              <a:t>na koniec </a:t>
            </a:r>
            <a:r>
              <a:rPr lang="pl-PL" sz="3100" b="1" dirty="0" smtClean="0">
                <a:solidFill>
                  <a:srgbClr val="002060"/>
                </a:solidFill>
                <a:latin typeface="Segoe UI" panose="020B0502040204020203" pitchFamily="34" charset="0"/>
                <a:cs typeface="Segoe UI" panose="020B0502040204020203" pitchFamily="34" charset="0"/>
              </a:rPr>
              <a:t>2024 </a:t>
            </a:r>
            <a:r>
              <a:rPr lang="pl-PL" sz="3100" b="1" dirty="0">
                <a:solidFill>
                  <a:srgbClr val="002060"/>
                </a:solidFill>
                <a:latin typeface="Segoe UI" panose="020B0502040204020203" pitchFamily="34" charset="0"/>
                <a:cs typeface="Segoe UI" panose="020B0502040204020203" pitchFamily="34" charset="0"/>
              </a:rPr>
              <a:t>roku </a:t>
            </a:r>
            <a:r>
              <a:rPr lang="pl-PL" sz="3100" dirty="0">
                <a:solidFill>
                  <a:srgbClr val="002060"/>
                </a:solidFill>
                <a:latin typeface="Segoe UI" panose="020B0502040204020203" pitchFamily="34" charset="0"/>
                <a:cs typeface="Segoe UI" panose="020B0502040204020203" pitchFamily="34" charset="0"/>
              </a:rPr>
              <a:t>będzie wynosił </a:t>
            </a:r>
            <a:r>
              <a:rPr lang="pl-PL" sz="3100" b="1" dirty="0" smtClean="0">
                <a:solidFill>
                  <a:srgbClr val="00B050"/>
                </a:solidFill>
                <a:latin typeface="Segoe UI" panose="020B0502040204020203" pitchFamily="34" charset="0"/>
                <a:cs typeface="Segoe UI" panose="020B0502040204020203" pitchFamily="34" charset="0"/>
              </a:rPr>
              <a:t>445.200.000 zł</a:t>
            </a:r>
            <a:r>
              <a:rPr lang="pl-PL" sz="3100" dirty="0" smtClean="0">
                <a:solidFill>
                  <a:srgbClr val="00B050"/>
                </a:solidFill>
                <a:latin typeface="Segoe UI" panose="020B0502040204020203" pitchFamily="34" charset="0"/>
                <a:cs typeface="Segoe UI" panose="020B0502040204020203" pitchFamily="34" charset="0"/>
              </a:rPr>
              <a:t>.</a:t>
            </a:r>
          </a:p>
          <a:p>
            <a:pPr marL="0" indent="0">
              <a:lnSpc>
                <a:spcPct val="120000"/>
              </a:lnSpc>
              <a:spcBef>
                <a:spcPts val="0"/>
              </a:spcBef>
              <a:buNone/>
            </a:pPr>
            <a:endParaRPr lang="pl-PL" sz="3100" b="1" dirty="0" smtClean="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W 2025 roku planuje się: </a:t>
            </a: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zaciągnięcie zobowiązania </a:t>
            </a:r>
            <a:r>
              <a:rPr lang="pl-PL" sz="3100" dirty="0" smtClean="0">
                <a:solidFill>
                  <a:srgbClr val="002060"/>
                </a:solidFill>
                <a:latin typeface="Segoe UI" panose="020B0502040204020203" pitchFamily="34" charset="0"/>
                <a:cs typeface="Segoe UI" panose="020B0502040204020203" pitchFamily="34" charset="0"/>
              </a:rPr>
              <a:t>w kwocie </a:t>
            </a:r>
            <a:r>
              <a:rPr lang="pl-PL" sz="3100" b="1" dirty="0">
                <a:solidFill>
                  <a:srgbClr val="00B050"/>
                </a:solidFill>
                <a:latin typeface="Segoe UI" panose="020B0502040204020203" pitchFamily="34" charset="0"/>
                <a:cs typeface="Segoe UI" panose="020B0502040204020203" pitchFamily="34" charset="0"/>
              </a:rPr>
              <a:t>50.000.000 zł</a:t>
            </a:r>
            <a:r>
              <a:rPr lang="pl-PL" sz="3100" dirty="0">
                <a:solidFill>
                  <a:srgbClr val="00B050"/>
                </a:solidFill>
                <a:latin typeface="Segoe UI" panose="020B0502040204020203" pitchFamily="34" charset="0"/>
                <a:cs typeface="Segoe UI" panose="020B0502040204020203" pitchFamily="34" charset="0"/>
              </a:rPr>
              <a:t> </a:t>
            </a:r>
            <a:r>
              <a:rPr lang="pl-PL" sz="3100" dirty="0" smtClean="0">
                <a:solidFill>
                  <a:srgbClr val="002060"/>
                </a:solidFill>
                <a:latin typeface="Segoe UI" panose="020B0502040204020203" pitchFamily="34" charset="0"/>
                <a:cs typeface="Segoe UI" panose="020B0502040204020203" pitchFamily="34" charset="0"/>
              </a:rPr>
              <a:t>na </a:t>
            </a:r>
            <a:r>
              <a:rPr lang="pl-PL" sz="3100" dirty="0">
                <a:solidFill>
                  <a:srgbClr val="002060"/>
                </a:solidFill>
                <a:latin typeface="Segoe UI" panose="020B0502040204020203" pitchFamily="34" charset="0"/>
                <a:cs typeface="Segoe UI" panose="020B0502040204020203" pitchFamily="34" charset="0"/>
              </a:rPr>
              <a:t>finansowanie planowanego deficytu budżetu Miasta Koszalina oraz na spłatę wcześniej zaciągniętych </a:t>
            </a:r>
            <a:r>
              <a:rPr lang="pl-PL" sz="3100" dirty="0" smtClean="0">
                <a:solidFill>
                  <a:srgbClr val="002060"/>
                </a:solidFill>
                <a:latin typeface="Segoe UI" panose="020B0502040204020203" pitchFamily="34" charset="0"/>
                <a:cs typeface="Segoe UI" panose="020B0502040204020203" pitchFamily="34" charset="0"/>
              </a:rPr>
              <a:t>zobowiązań</a:t>
            </a: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spłatę </a:t>
            </a:r>
            <a:r>
              <a:rPr lang="pl-PL" sz="3100" dirty="0">
                <a:solidFill>
                  <a:srgbClr val="002060"/>
                </a:solidFill>
                <a:latin typeface="Segoe UI" panose="020B0502040204020203" pitchFamily="34" charset="0"/>
                <a:cs typeface="Segoe UI" panose="020B0502040204020203" pitchFamily="34" charset="0"/>
              </a:rPr>
              <a:t>rat kredytu i </a:t>
            </a:r>
            <a:r>
              <a:rPr lang="pl-PL" sz="3100" dirty="0" smtClean="0">
                <a:solidFill>
                  <a:srgbClr val="002060"/>
                </a:solidFill>
                <a:latin typeface="Segoe UI" panose="020B0502040204020203" pitchFamily="34" charset="0"/>
                <a:cs typeface="Segoe UI" panose="020B0502040204020203" pitchFamily="34" charset="0"/>
              </a:rPr>
              <a:t>pożyczek </a:t>
            </a:r>
            <a:r>
              <a:rPr lang="pl-PL" sz="3100" dirty="0">
                <a:solidFill>
                  <a:srgbClr val="002060"/>
                </a:solidFill>
                <a:latin typeface="Segoe UI" panose="020B0502040204020203" pitchFamily="34" charset="0"/>
                <a:cs typeface="Segoe UI" panose="020B0502040204020203" pitchFamily="34" charset="0"/>
              </a:rPr>
              <a:t>oraz </a:t>
            </a:r>
            <a:r>
              <a:rPr lang="pl-PL" sz="3100" dirty="0" smtClean="0">
                <a:solidFill>
                  <a:srgbClr val="002060"/>
                </a:solidFill>
                <a:latin typeface="Segoe UI" panose="020B0502040204020203" pitchFamily="34" charset="0"/>
                <a:cs typeface="Segoe UI" panose="020B0502040204020203" pitchFamily="34" charset="0"/>
              </a:rPr>
              <a:t>wykup </a:t>
            </a:r>
            <a:r>
              <a:rPr lang="pl-PL" sz="3100" dirty="0">
                <a:solidFill>
                  <a:srgbClr val="002060"/>
                </a:solidFill>
                <a:latin typeface="Segoe UI" panose="020B0502040204020203" pitchFamily="34" charset="0"/>
                <a:cs typeface="Segoe UI" panose="020B0502040204020203" pitchFamily="34" charset="0"/>
              </a:rPr>
              <a:t>obligacji w </a:t>
            </a:r>
            <a:r>
              <a:rPr lang="pl-PL" sz="3100" dirty="0" smtClean="0">
                <a:solidFill>
                  <a:srgbClr val="002060"/>
                </a:solidFill>
                <a:latin typeface="Segoe UI" panose="020B0502040204020203" pitchFamily="34" charset="0"/>
                <a:cs typeface="Segoe UI" panose="020B0502040204020203" pitchFamily="34" charset="0"/>
              </a:rPr>
              <a:t>kwocie </a:t>
            </a:r>
            <a:r>
              <a:rPr lang="pl-PL" sz="3100" b="1" dirty="0" smtClean="0">
                <a:solidFill>
                  <a:srgbClr val="00B050"/>
                </a:solidFill>
                <a:latin typeface="Segoe UI" panose="020B0502040204020203" pitchFamily="34" charset="0"/>
                <a:cs typeface="Segoe UI" panose="020B0502040204020203" pitchFamily="34" charset="0"/>
              </a:rPr>
              <a:t>29.400.000 </a:t>
            </a:r>
            <a:r>
              <a:rPr lang="pl-PL" sz="3100" b="1" dirty="0">
                <a:solidFill>
                  <a:srgbClr val="00B050"/>
                </a:solidFill>
                <a:latin typeface="Segoe UI" panose="020B0502040204020203" pitchFamily="34" charset="0"/>
                <a:cs typeface="Segoe UI" panose="020B0502040204020203" pitchFamily="34" charset="0"/>
              </a:rPr>
              <a:t>zł</a:t>
            </a:r>
            <a:r>
              <a:rPr lang="pl-PL" sz="3100" dirty="0">
                <a:solidFill>
                  <a:srgbClr val="00B050"/>
                </a:solidFill>
                <a:latin typeface="Segoe UI" panose="020B0502040204020203" pitchFamily="34" charset="0"/>
                <a:cs typeface="Segoe UI" panose="020B0502040204020203" pitchFamily="34" charset="0"/>
              </a:rPr>
              <a:t>, </a:t>
            </a:r>
            <a:r>
              <a:rPr lang="pl-PL" sz="3100" dirty="0" smtClean="0">
                <a:solidFill>
                  <a:srgbClr val="002060"/>
                </a:solidFill>
                <a:latin typeface="Segoe UI" panose="020B0502040204020203" pitchFamily="34" charset="0"/>
                <a:cs typeface="Segoe UI" panose="020B0502040204020203" pitchFamily="34" charset="0"/>
              </a:rPr>
              <a:t>które wynikają z harmonogramów spłat.</a:t>
            </a:r>
            <a:r>
              <a:rPr lang="pl-PL" sz="3100" dirty="0" smtClean="0">
                <a:solidFill>
                  <a:srgbClr val="FF0000"/>
                </a:solidFill>
                <a:latin typeface="Segoe UI" panose="020B0502040204020203" pitchFamily="34" charset="0"/>
                <a:cs typeface="Segoe UI" panose="020B0502040204020203" pitchFamily="34" charset="0"/>
              </a:rPr>
              <a:t> </a:t>
            </a:r>
          </a:p>
          <a:p>
            <a:pPr marL="0" indent="0">
              <a:lnSpc>
                <a:spcPct val="120000"/>
              </a:lnSpc>
              <a:spcBef>
                <a:spcPts val="0"/>
              </a:spcBef>
              <a:buNone/>
            </a:pPr>
            <a:r>
              <a:rPr lang="pl-PL" sz="3100" b="1" dirty="0" smtClean="0">
                <a:solidFill>
                  <a:srgbClr val="7030A0"/>
                </a:solidFill>
                <a:latin typeface="Segoe UI" panose="020B0502040204020203" pitchFamily="34" charset="0"/>
                <a:cs typeface="Segoe UI" panose="020B0502040204020203" pitchFamily="34" charset="0"/>
              </a:rPr>
              <a:t>Ponadto planuje się spłatę częściowego zadłużenia z roku 2026 w kwocie 2.500.000 zł.</a:t>
            </a:r>
          </a:p>
          <a:p>
            <a:pPr marL="0" indent="0">
              <a:lnSpc>
                <a:spcPct val="120000"/>
              </a:lnSpc>
              <a:spcBef>
                <a:spcPts val="0"/>
              </a:spcBef>
              <a:buNone/>
            </a:pPr>
            <a:endParaRPr lang="pl-PL" sz="3100" b="1" dirty="0" smtClean="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Na </a:t>
            </a:r>
            <a:r>
              <a:rPr lang="pl-PL" sz="3100" b="1" dirty="0">
                <a:solidFill>
                  <a:srgbClr val="002060"/>
                </a:solidFill>
                <a:latin typeface="Segoe UI" panose="020B0502040204020203" pitchFamily="34" charset="0"/>
                <a:cs typeface="Segoe UI" panose="020B0502040204020203" pitchFamily="34" charset="0"/>
              </a:rPr>
              <a:t>koniec </a:t>
            </a:r>
            <a:r>
              <a:rPr lang="pl-PL" sz="3100" b="1" dirty="0" smtClean="0">
                <a:solidFill>
                  <a:srgbClr val="002060"/>
                </a:solidFill>
                <a:latin typeface="Segoe UI" panose="020B0502040204020203" pitchFamily="34" charset="0"/>
                <a:cs typeface="Segoe UI" panose="020B0502040204020203" pitchFamily="34" charset="0"/>
              </a:rPr>
              <a:t>2025 </a:t>
            </a:r>
            <a:r>
              <a:rPr lang="pl-PL" sz="3100" b="1" dirty="0">
                <a:solidFill>
                  <a:srgbClr val="002060"/>
                </a:solidFill>
                <a:latin typeface="Segoe UI" panose="020B0502040204020203" pitchFamily="34" charset="0"/>
                <a:cs typeface="Segoe UI" panose="020B0502040204020203" pitchFamily="34" charset="0"/>
              </a:rPr>
              <a:t>roku </a:t>
            </a:r>
            <a:r>
              <a:rPr lang="pl-PL" sz="3100" b="1" dirty="0" smtClean="0">
                <a:solidFill>
                  <a:srgbClr val="002060"/>
                </a:solidFill>
                <a:latin typeface="Segoe UI" panose="020B0502040204020203" pitchFamily="34" charset="0"/>
                <a:cs typeface="Segoe UI" panose="020B0502040204020203" pitchFamily="34" charset="0"/>
              </a:rPr>
              <a:t>stan zadłużenia </a:t>
            </a:r>
            <a:r>
              <a:rPr lang="pl-PL" sz="3100" b="1" dirty="0">
                <a:solidFill>
                  <a:srgbClr val="002060"/>
                </a:solidFill>
                <a:latin typeface="Segoe UI" panose="020B0502040204020203" pitchFamily="34" charset="0"/>
                <a:cs typeface="Segoe UI" panose="020B0502040204020203" pitchFamily="34" charset="0"/>
              </a:rPr>
              <a:t>wyniesie</a:t>
            </a:r>
            <a:r>
              <a:rPr lang="pl-PL" sz="3100" b="1" dirty="0">
                <a:solidFill>
                  <a:srgbClr val="FF0000"/>
                </a:solidFill>
                <a:latin typeface="Segoe UI" panose="020B0502040204020203" pitchFamily="34" charset="0"/>
                <a:cs typeface="Segoe UI" panose="020B0502040204020203" pitchFamily="34" charset="0"/>
              </a:rPr>
              <a:t> </a:t>
            </a:r>
            <a:r>
              <a:rPr lang="pl-PL" sz="3100" b="1" dirty="0" smtClean="0">
                <a:solidFill>
                  <a:srgbClr val="00B050"/>
                </a:solidFill>
                <a:latin typeface="Segoe UI" panose="020B0502040204020203" pitchFamily="34" charset="0"/>
                <a:cs typeface="Segoe UI" panose="020B0502040204020203" pitchFamily="34" charset="0"/>
              </a:rPr>
              <a:t>463.300.000 </a:t>
            </a:r>
            <a:r>
              <a:rPr lang="pl-PL" sz="3100" b="1" dirty="0">
                <a:solidFill>
                  <a:srgbClr val="00B050"/>
                </a:solidFill>
                <a:latin typeface="Segoe UI" panose="020B0502040204020203" pitchFamily="34" charset="0"/>
                <a:cs typeface="Segoe UI" panose="020B0502040204020203" pitchFamily="34" charset="0"/>
              </a:rPr>
              <a:t>zł</a:t>
            </a:r>
            <a:r>
              <a:rPr lang="pl-PL" sz="3100" b="1" dirty="0" smtClean="0">
                <a:solidFill>
                  <a:srgbClr val="00B050"/>
                </a:solidFill>
                <a:latin typeface="Segoe UI" panose="020B0502040204020203" pitchFamily="34" charset="0"/>
                <a:cs typeface="Segoe UI" panose="020B0502040204020203" pitchFamily="34" charset="0"/>
              </a:rPr>
              <a:t>.</a:t>
            </a:r>
            <a:endParaRPr lang="pl-PL" sz="3100" b="1" dirty="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b="1" dirty="0">
                <a:solidFill>
                  <a:srgbClr val="002060"/>
                </a:solidFill>
                <a:latin typeface="Segoe UI" panose="020B0502040204020203" pitchFamily="34" charset="0"/>
                <a:cs typeface="Segoe UI" panose="020B0502040204020203" pitchFamily="34" charset="0"/>
              </a:rPr>
              <a:t>W </a:t>
            </a:r>
            <a:r>
              <a:rPr lang="pl-PL" sz="3100" b="1" dirty="0" smtClean="0">
                <a:solidFill>
                  <a:srgbClr val="002060"/>
                </a:solidFill>
                <a:latin typeface="Segoe UI" panose="020B0502040204020203" pitchFamily="34" charset="0"/>
                <a:cs typeface="Segoe UI" panose="020B0502040204020203" pitchFamily="34" charset="0"/>
              </a:rPr>
              <a:t>2025 </a:t>
            </a:r>
            <a:r>
              <a:rPr lang="pl-PL" sz="3100" b="1" dirty="0">
                <a:solidFill>
                  <a:srgbClr val="002060"/>
                </a:solidFill>
                <a:latin typeface="Segoe UI" panose="020B0502040204020203" pitchFamily="34" charset="0"/>
                <a:cs typeface="Segoe UI" panose="020B0502040204020203" pitchFamily="34" charset="0"/>
              </a:rPr>
              <a:t>roku wskaźnik zadłużenia dla Miasta Koszalina wyniesie </a:t>
            </a:r>
            <a:r>
              <a:rPr lang="pl-PL" sz="3100" b="1" dirty="0" smtClean="0">
                <a:solidFill>
                  <a:srgbClr val="002060"/>
                </a:solidFill>
                <a:latin typeface="Segoe UI" panose="020B0502040204020203" pitchFamily="34" charset="0"/>
                <a:cs typeface="Segoe UI" panose="020B0502040204020203" pitchFamily="34" charset="0"/>
              </a:rPr>
              <a:t>6,96%, </a:t>
            </a:r>
            <a:r>
              <a:rPr lang="pl-PL" sz="3100" b="1" dirty="0">
                <a:solidFill>
                  <a:srgbClr val="002060"/>
                </a:solidFill>
                <a:latin typeface="Segoe UI" panose="020B0502040204020203" pitchFamily="34" charset="0"/>
                <a:cs typeface="Segoe UI" panose="020B0502040204020203" pitchFamily="34" charset="0"/>
              </a:rPr>
              <a:t>do dopuszczalnego </a:t>
            </a:r>
            <a:r>
              <a:rPr lang="pl-PL" sz="3100" b="1" dirty="0" smtClean="0">
                <a:solidFill>
                  <a:srgbClr val="002060"/>
                </a:solidFill>
                <a:latin typeface="Segoe UI" panose="020B0502040204020203" pitchFamily="34" charset="0"/>
                <a:cs typeface="Segoe UI" panose="020B0502040204020203" pitchFamily="34" charset="0"/>
              </a:rPr>
              <a:t>8,05%.</a:t>
            </a:r>
            <a:endParaRPr lang="pl-PL" sz="3100" b="1" dirty="0">
              <a:solidFill>
                <a:srgbClr val="002060"/>
              </a:solidFill>
              <a:latin typeface="Segoe UI" panose="020B0502040204020203" pitchFamily="34" charset="0"/>
              <a:cs typeface="Segoe UI" panose="020B0502040204020203" pitchFamily="34" charset="0"/>
            </a:endParaRPr>
          </a:p>
          <a:p>
            <a:pPr>
              <a:lnSpc>
                <a:spcPct val="120000"/>
              </a:lnSpc>
              <a:spcBef>
                <a:spcPts val="0"/>
              </a:spcBef>
            </a:pPr>
            <a:endParaRPr lang="pl-PL" sz="3100" dirty="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b="1" dirty="0" smtClean="0">
                <a:solidFill>
                  <a:srgbClr val="002060"/>
                </a:solidFill>
                <a:latin typeface="Segoe UI" panose="020B0502040204020203" pitchFamily="34" charset="0"/>
                <a:cs typeface="Segoe UI" panose="020B0502040204020203" pitchFamily="34" charset="0"/>
              </a:rPr>
              <a:t>Relacja kwoty </a:t>
            </a:r>
            <a:r>
              <a:rPr lang="pl-PL" sz="3100" b="1" dirty="0">
                <a:solidFill>
                  <a:srgbClr val="002060"/>
                </a:solidFill>
                <a:latin typeface="Segoe UI" panose="020B0502040204020203" pitchFamily="34" charset="0"/>
                <a:cs typeface="Segoe UI" panose="020B0502040204020203" pitchFamily="34" charset="0"/>
              </a:rPr>
              <a:t>długu do dochodów ogółem</a:t>
            </a:r>
            <a:r>
              <a:rPr lang="pl-PL" sz="3100" dirty="0">
                <a:solidFill>
                  <a:srgbClr val="002060"/>
                </a:solidFill>
                <a:latin typeface="Segoe UI" panose="020B0502040204020203" pitchFamily="34" charset="0"/>
                <a:cs typeface="Segoe UI" panose="020B0502040204020203" pitchFamily="34" charset="0"/>
              </a:rPr>
              <a:t>, </a:t>
            </a:r>
            <a:endParaRPr lang="pl-PL" sz="3100" dirty="0" smtClean="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dirty="0" smtClean="0">
                <a:solidFill>
                  <a:srgbClr val="002060"/>
                </a:solidFill>
                <a:latin typeface="Segoe UI" panose="020B0502040204020203" pitchFamily="34" charset="0"/>
                <a:cs typeface="Segoe UI" panose="020B0502040204020203" pitchFamily="34" charset="0"/>
              </a:rPr>
              <a:t>obliczona </a:t>
            </a:r>
            <a:r>
              <a:rPr lang="pl-PL" sz="3100" dirty="0">
                <a:solidFill>
                  <a:srgbClr val="002060"/>
                </a:solidFill>
                <a:latin typeface="Segoe UI" panose="020B0502040204020203" pitchFamily="34" charset="0"/>
                <a:cs typeface="Segoe UI" panose="020B0502040204020203" pitchFamily="34" charset="0"/>
              </a:rPr>
              <a:t>zgodnie z ustawą o finansach publicznych, </a:t>
            </a:r>
            <a:endParaRPr lang="pl-PL" sz="3100" dirty="0" smtClean="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3100" dirty="0" smtClean="0">
                <a:solidFill>
                  <a:srgbClr val="002060"/>
                </a:solidFill>
                <a:latin typeface="Segoe UI" panose="020B0502040204020203" pitchFamily="34" charset="0"/>
                <a:cs typeface="Segoe UI" panose="020B0502040204020203" pitchFamily="34" charset="0"/>
              </a:rPr>
              <a:t>nie </a:t>
            </a:r>
            <a:r>
              <a:rPr lang="pl-PL" sz="3100" dirty="0">
                <a:solidFill>
                  <a:srgbClr val="002060"/>
                </a:solidFill>
                <a:latin typeface="Segoe UI" panose="020B0502040204020203" pitchFamily="34" charset="0"/>
                <a:cs typeface="Segoe UI" panose="020B0502040204020203" pitchFamily="34" charset="0"/>
              </a:rPr>
              <a:t>przekroczy 100% </a:t>
            </a:r>
            <a:r>
              <a:rPr lang="pl-PL" sz="3100" dirty="0" smtClean="0">
                <a:solidFill>
                  <a:srgbClr val="002060"/>
                </a:solidFill>
                <a:latin typeface="Segoe UI" panose="020B0502040204020203" pitchFamily="34" charset="0"/>
                <a:cs typeface="Segoe UI" panose="020B0502040204020203" pitchFamily="34" charset="0"/>
              </a:rPr>
              <a:t>i </a:t>
            </a:r>
            <a:r>
              <a:rPr lang="pl-PL" sz="3100" dirty="0">
                <a:solidFill>
                  <a:srgbClr val="002060"/>
                </a:solidFill>
                <a:latin typeface="Segoe UI" panose="020B0502040204020203" pitchFamily="34" charset="0"/>
                <a:cs typeface="Segoe UI" panose="020B0502040204020203" pitchFamily="34" charset="0"/>
              </a:rPr>
              <a:t>wyniesie </a:t>
            </a:r>
            <a:r>
              <a:rPr lang="pl-PL" sz="3100" b="1" dirty="0">
                <a:solidFill>
                  <a:srgbClr val="002060"/>
                </a:solidFill>
                <a:latin typeface="Segoe UI" panose="020B0502040204020203" pitchFamily="34" charset="0"/>
                <a:cs typeface="Segoe UI" panose="020B0502040204020203" pitchFamily="34" charset="0"/>
              </a:rPr>
              <a:t>w </a:t>
            </a:r>
            <a:r>
              <a:rPr lang="pl-PL" sz="3100" b="1" dirty="0" smtClean="0">
                <a:solidFill>
                  <a:srgbClr val="002060"/>
                </a:solidFill>
                <a:latin typeface="Segoe UI" panose="020B0502040204020203" pitchFamily="34" charset="0"/>
                <a:cs typeface="Segoe UI" panose="020B0502040204020203" pitchFamily="34" charset="0"/>
              </a:rPr>
              <a:t>2025 </a:t>
            </a:r>
            <a:r>
              <a:rPr lang="pl-PL" sz="3100" b="1" dirty="0">
                <a:solidFill>
                  <a:srgbClr val="002060"/>
                </a:solidFill>
                <a:latin typeface="Segoe UI" panose="020B0502040204020203" pitchFamily="34" charset="0"/>
                <a:cs typeface="Segoe UI" panose="020B0502040204020203" pitchFamily="34" charset="0"/>
              </a:rPr>
              <a:t>roku </a:t>
            </a:r>
            <a:r>
              <a:rPr lang="pl-PL" sz="3100" b="1" dirty="0" smtClean="0">
                <a:solidFill>
                  <a:srgbClr val="002060"/>
                </a:solidFill>
                <a:latin typeface="Segoe UI" panose="020B0502040204020203" pitchFamily="34" charset="0"/>
                <a:cs typeface="Segoe UI" panose="020B0502040204020203" pitchFamily="34" charset="0"/>
              </a:rPr>
              <a:t>52,14%,</a:t>
            </a:r>
          </a:p>
          <a:p>
            <a:pPr marL="0" indent="0">
              <a:lnSpc>
                <a:spcPct val="120000"/>
              </a:lnSpc>
              <a:spcBef>
                <a:spcPts val="0"/>
              </a:spcBef>
              <a:buNone/>
            </a:pPr>
            <a:r>
              <a:rPr lang="pl-PL" sz="3100" dirty="0" smtClean="0">
                <a:solidFill>
                  <a:srgbClr val="002060"/>
                </a:solidFill>
                <a:latin typeface="Segoe UI" panose="020B0502040204020203" pitchFamily="34" charset="0"/>
                <a:cs typeface="Segoe UI" panose="020B0502040204020203" pitchFamily="34" charset="0"/>
              </a:rPr>
              <a:t>w 2026 </a:t>
            </a:r>
            <a:r>
              <a:rPr lang="pl-PL" sz="3100" dirty="0">
                <a:solidFill>
                  <a:srgbClr val="002060"/>
                </a:solidFill>
                <a:latin typeface="Segoe UI" panose="020B0502040204020203" pitchFamily="34" charset="0"/>
                <a:cs typeface="Segoe UI" panose="020B0502040204020203" pitchFamily="34" charset="0"/>
              </a:rPr>
              <a:t>roku </a:t>
            </a:r>
            <a:r>
              <a:rPr lang="pl-PL" sz="3100" dirty="0" smtClean="0">
                <a:solidFill>
                  <a:srgbClr val="002060"/>
                </a:solidFill>
                <a:latin typeface="Segoe UI" panose="020B0502040204020203" pitchFamily="34" charset="0"/>
                <a:cs typeface="Segoe UI" panose="020B0502040204020203" pitchFamily="34" charset="0"/>
              </a:rPr>
              <a:t>44,91%. W 2024 roku wynosiła 56,05%,</a:t>
            </a:r>
          </a:p>
          <a:p>
            <a:pPr marL="0" indent="0">
              <a:lnSpc>
                <a:spcPct val="120000"/>
              </a:lnSpc>
              <a:spcBef>
                <a:spcPts val="0"/>
              </a:spcBef>
              <a:buNone/>
            </a:pPr>
            <a:r>
              <a:rPr lang="pl-PL" sz="3100" dirty="0">
                <a:solidFill>
                  <a:srgbClr val="002060"/>
                </a:solidFill>
                <a:latin typeface="Segoe UI" panose="020B0502040204020203" pitchFamily="34" charset="0"/>
                <a:cs typeface="Segoe UI" panose="020B0502040204020203" pitchFamily="34" charset="0"/>
              </a:rPr>
              <a:t>a</a:t>
            </a:r>
            <a:r>
              <a:rPr lang="pl-PL" sz="3100" dirty="0" smtClean="0">
                <a:solidFill>
                  <a:srgbClr val="002060"/>
                </a:solidFill>
                <a:latin typeface="Segoe UI" panose="020B0502040204020203" pitchFamily="34" charset="0"/>
                <a:cs typeface="Segoe UI" panose="020B0502040204020203" pitchFamily="34" charset="0"/>
              </a:rPr>
              <a:t> w 2023 roku 65,79%.</a:t>
            </a:r>
          </a:p>
          <a:p>
            <a:pPr marL="0" indent="0">
              <a:lnSpc>
                <a:spcPct val="120000"/>
              </a:lnSpc>
              <a:spcBef>
                <a:spcPts val="0"/>
              </a:spcBef>
              <a:buNone/>
            </a:pPr>
            <a:endParaRPr lang="pl-PL" sz="3100" dirty="0">
              <a:solidFill>
                <a:srgbClr val="002060"/>
              </a:solidFill>
              <a:latin typeface="Segoe UI" panose="020B0502040204020203" pitchFamily="34" charset="0"/>
              <a:cs typeface="Segoe UI" panose="020B0502040204020203" pitchFamily="34" charset="0"/>
            </a:endParaRPr>
          </a:p>
          <a:p>
            <a:pPr marL="0" indent="0">
              <a:spcBef>
                <a:spcPts val="0"/>
              </a:spcBef>
              <a:buNone/>
            </a:pPr>
            <a:endParaRPr lang="pl-PL" sz="3100" dirty="0">
              <a:solidFill>
                <a:srgbClr val="002060"/>
              </a:solidFill>
              <a:latin typeface="Segoe UI" panose="020B0502040204020203" pitchFamily="34" charset="0"/>
              <a:cs typeface="Segoe UI" panose="020B0502040204020203" pitchFamily="34" charset="0"/>
            </a:endParaRPr>
          </a:p>
          <a:p>
            <a:pPr marL="0" indent="0">
              <a:spcBef>
                <a:spcPts val="0"/>
              </a:spcBef>
              <a:buNone/>
            </a:pPr>
            <a:r>
              <a:rPr lang="pl-PL" sz="3100" dirty="0" smtClean="0">
                <a:latin typeface="Segoe UI" panose="020B0502040204020203" pitchFamily="34" charset="0"/>
                <a:cs typeface="Segoe UI" panose="020B0502040204020203" pitchFamily="34" charset="0"/>
              </a:rPr>
              <a:t>                                                                                                                 </a:t>
            </a:r>
            <a:endParaRPr lang="pl-PL" sz="3100" dirty="0">
              <a:latin typeface="Segoe UI" panose="020B0502040204020203" pitchFamily="34" charset="0"/>
              <a:cs typeface="Segoe UI" panose="020B0502040204020203" pitchFamily="34" charset="0"/>
            </a:endParaRPr>
          </a:p>
          <a:p>
            <a:pPr marL="0" indent="0">
              <a:buNone/>
            </a:pPr>
            <a:endParaRPr lang="pl-PL" sz="1650" i="1" u="sng" dirty="0">
              <a:latin typeface="Segoe UI" panose="020B0502040204020203" pitchFamily="34" charset="0"/>
              <a:cs typeface="Segoe UI" panose="020B0502040204020203" pitchFamily="34" charset="0"/>
            </a:endParaRPr>
          </a:p>
          <a:p>
            <a:pPr marL="0" indent="0">
              <a:buNone/>
            </a:pPr>
            <a:endParaRPr lang="pl-PL" u="sng" dirty="0">
              <a:latin typeface="Segoe UI" panose="020B0502040204020203" pitchFamily="34" charset="0"/>
              <a:cs typeface="Segoe UI" panose="020B0502040204020203" pitchFamily="34" charset="0"/>
            </a:endParaRPr>
          </a:p>
          <a:p>
            <a:pPr marL="0" indent="0">
              <a:buNone/>
            </a:pPr>
            <a:endParaRPr lang="pl-PL" dirty="0"/>
          </a:p>
        </p:txBody>
      </p:sp>
      <p:graphicFrame>
        <p:nvGraphicFramePr>
          <p:cNvPr id="6" name="Wykres 5"/>
          <p:cNvGraphicFramePr>
            <a:graphicFrameLocks/>
          </p:cNvGraphicFramePr>
          <p:nvPr>
            <p:extLst>
              <p:ext uri="{D42A27DB-BD31-4B8C-83A1-F6EECF244321}">
                <p14:modId xmlns:p14="http://schemas.microsoft.com/office/powerpoint/2010/main" val="2654656194"/>
              </p:ext>
            </p:extLst>
          </p:nvPr>
        </p:nvGraphicFramePr>
        <p:xfrm>
          <a:off x="4139952" y="3147814"/>
          <a:ext cx="4176464" cy="1881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010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3" y="1635646"/>
            <a:ext cx="8136904" cy="3133205"/>
          </a:xfrm>
        </p:spPr>
        <p:txBody>
          <a:bodyPr>
            <a:noAutofit/>
          </a:bodyPr>
          <a:lstStyle/>
          <a:p>
            <a:pPr marL="0" indent="0">
              <a:spcBef>
                <a:spcPts val="0"/>
              </a:spcBef>
              <a:buNone/>
            </a:pPr>
            <a:r>
              <a:rPr lang="pl-PL" sz="1800" b="1" dirty="0">
                <a:solidFill>
                  <a:srgbClr val="00B050"/>
                </a:solidFill>
                <a:latin typeface="Segoe UI" panose="020B0502040204020203" pitchFamily="34" charset="0"/>
                <a:cs typeface="Segoe UI" panose="020B0502040204020203" pitchFamily="34" charset="0"/>
              </a:rPr>
              <a:t>Wydatki ze środków zewnętrznych </a:t>
            </a:r>
            <a:r>
              <a:rPr lang="pl-PL" sz="1800" dirty="0">
                <a:solidFill>
                  <a:srgbClr val="002060"/>
                </a:solidFill>
                <a:latin typeface="Segoe UI" panose="020B0502040204020203" pitchFamily="34" charset="0"/>
                <a:cs typeface="Segoe UI" panose="020B0502040204020203" pitchFamily="34" charset="0"/>
              </a:rPr>
              <a:t>w </a:t>
            </a:r>
            <a:r>
              <a:rPr lang="pl-PL" sz="1800" dirty="0" smtClean="0">
                <a:solidFill>
                  <a:srgbClr val="002060"/>
                </a:solidFill>
                <a:latin typeface="Segoe UI" panose="020B0502040204020203" pitchFamily="34" charset="0"/>
                <a:cs typeface="Segoe UI" panose="020B0502040204020203" pitchFamily="34" charset="0"/>
              </a:rPr>
              <a:t>2025 </a:t>
            </a:r>
            <a:r>
              <a:rPr lang="pl-PL" sz="1800" dirty="0">
                <a:solidFill>
                  <a:srgbClr val="002060"/>
                </a:solidFill>
                <a:latin typeface="Segoe UI" panose="020B0502040204020203" pitchFamily="34" charset="0"/>
                <a:cs typeface="Segoe UI" panose="020B0502040204020203" pitchFamily="34" charset="0"/>
              </a:rPr>
              <a:t>roku </a:t>
            </a:r>
            <a:r>
              <a:rPr lang="pl-PL" sz="1800" dirty="0" smtClean="0">
                <a:solidFill>
                  <a:srgbClr val="002060"/>
                </a:solidFill>
                <a:latin typeface="Segoe UI" panose="020B0502040204020203" pitchFamily="34" charset="0"/>
                <a:cs typeface="Segoe UI" panose="020B0502040204020203" pitchFamily="34" charset="0"/>
              </a:rPr>
              <a:t>to </a:t>
            </a:r>
            <a:r>
              <a:rPr lang="pl-PL" sz="1800" b="1" dirty="0" smtClean="0">
                <a:solidFill>
                  <a:srgbClr val="002060"/>
                </a:solidFill>
                <a:latin typeface="Segoe UI" panose="020B0502040204020203" pitchFamily="34" charset="0"/>
                <a:cs typeface="Segoe UI" panose="020B0502040204020203" pitchFamily="34" charset="0"/>
              </a:rPr>
              <a:t>108.283.397 zł</a:t>
            </a:r>
            <a:r>
              <a:rPr lang="pl-PL" sz="1800" dirty="0" smtClean="0">
                <a:solidFill>
                  <a:srgbClr val="002060"/>
                </a:solidFill>
                <a:latin typeface="Segoe UI" panose="020B0502040204020203" pitchFamily="34" charset="0"/>
                <a:cs typeface="Segoe UI" panose="020B0502040204020203" pitchFamily="34" charset="0"/>
              </a:rPr>
              <a:t>, </a:t>
            </a:r>
          </a:p>
          <a:p>
            <a:pPr marL="0" indent="0">
              <a:spcBef>
                <a:spcPts val="0"/>
              </a:spcBef>
              <a:buNone/>
            </a:pPr>
            <a:r>
              <a:rPr lang="pl-PL" sz="1800" dirty="0" smtClean="0">
                <a:solidFill>
                  <a:srgbClr val="002060"/>
                </a:solidFill>
                <a:latin typeface="Segoe UI" panose="020B0502040204020203" pitchFamily="34" charset="0"/>
                <a:cs typeface="Segoe UI" panose="020B0502040204020203" pitchFamily="34" charset="0"/>
              </a:rPr>
              <a:t>z </a:t>
            </a:r>
            <a:r>
              <a:rPr lang="pl-PL" sz="1800" dirty="0">
                <a:solidFill>
                  <a:srgbClr val="002060"/>
                </a:solidFill>
                <a:latin typeface="Segoe UI" panose="020B0502040204020203" pitchFamily="34" charset="0"/>
                <a:cs typeface="Segoe UI" panose="020B0502040204020203" pitchFamily="34" charset="0"/>
              </a:rPr>
              <a:t>tego:</a:t>
            </a:r>
          </a:p>
          <a:p>
            <a:pPr marL="0" indent="0">
              <a:spcBef>
                <a:spcPts val="0"/>
              </a:spcBef>
              <a:buNone/>
            </a:pPr>
            <a:r>
              <a:rPr lang="pl-PL" sz="1800" dirty="0">
                <a:solidFill>
                  <a:srgbClr val="002060"/>
                </a:solidFill>
                <a:latin typeface="Segoe UI" panose="020B0502040204020203" pitchFamily="34" charset="0"/>
                <a:cs typeface="Segoe UI" panose="020B0502040204020203" pitchFamily="34" charset="0"/>
              </a:rPr>
              <a:t>na zadania realizowane </a:t>
            </a:r>
            <a:r>
              <a:rPr lang="pl-PL" sz="1800" dirty="0" smtClean="0">
                <a:solidFill>
                  <a:srgbClr val="002060"/>
                </a:solidFill>
                <a:latin typeface="Segoe UI" panose="020B0502040204020203" pitchFamily="34" charset="0"/>
                <a:cs typeface="Segoe UI" panose="020B0502040204020203" pitchFamily="34" charset="0"/>
              </a:rPr>
              <a:t>ze środków </a:t>
            </a:r>
            <a:r>
              <a:rPr lang="pl-PL" sz="1800" dirty="0">
                <a:solidFill>
                  <a:srgbClr val="002060"/>
                </a:solidFill>
                <a:latin typeface="Segoe UI" panose="020B0502040204020203" pitchFamily="34" charset="0"/>
                <a:cs typeface="Segoe UI" panose="020B0502040204020203" pitchFamily="34" charset="0"/>
              </a:rPr>
              <a:t>Unii </a:t>
            </a:r>
            <a:r>
              <a:rPr lang="pl-PL" sz="1800" dirty="0" smtClean="0">
                <a:solidFill>
                  <a:srgbClr val="002060"/>
                </a:solidFill>
                <a:latin typeface="Segoe UI" panose="020B0502040204020203" pitchFamily="34" charset="0"/>
                <a:cs typeface="Segoe UI" panose="020B0502040204020203" pitchFamily="34" charset="0"/>
              </a:rPr>
              <a:t>Europejskiej  </a:t>
            </a:r>
            <a:r>
              <a:rPr lang="pl-PL" sz="1800" b="1" dirty="0" smtClean="0">
                <a:solidFill>
                  <a:srgbClr val="002060"/>
                </a:solidFill>
                <a:latin typeface="Segoe UI" panose="020B0502040204020203" pitchFamily="34" charset="0"/>
                <a:cs typeface="Segoe UI" panose="020B0502040204020203" pitchFamily="34" charset="0"/>
              </a:rPr>
              <a:t>3.355.192</a:t>
            </a:r>
            <a:r>
              <a:rPr lang="pl-PL" sz="1800" dirty="0" smtClean="0">
                <a:solidFill>
                  <a:srgbClr val="002060"/>
                </a:solidFill>
                <a:latin typeface="Segoe UI" panose="020B0502040204020203" pitchFamily="34" charset="0"/>
                <a:cs typeface="Segoe UI" panose="020B0502040204020203" pitchFamily="34" charset="0"/>
              </a:rPr>
              <a:t> </a:t>
            </a:r>
            <a:r>
              <a:rPr lang="pl-PL" sz="1800" b="1" dirty="0">
                <a:solidFill>
                  <a:srgbClr val="002060"/>
                </a:solidFill>
                <a:latin typeface="Segoe UI" panose="020B0502040204020203" pitchFamily="34" charset="0"/>
                <a:cs typeface="Segoe UI" panose="020B0502040204020203" pitchFamily="34" charset="0"/>
              </a:rPr>
              <a:t>zł</a:t>
            </a:r>
          </a:p>
          <a:p>
            <a:pPr marL="0" indent="0">
              <a:spcBef>
                <a:spcPts val="0"/>
              </a:spcBef>
              <a:buNone/>
            </a:pPr>
            <a:r>
              <a:rPr lang="pl-PL" sz="1800" dirty="0">
                <a:solidFill>
                  <a:srgbClr val="002060"/>
                </a:solidFill>
                <a:latin typeface="Segoe UI" panose="020B0502040204020203" pitchFamily="34" charset="0"/>
                <a:cs typeface="Segoe UI" panose="020B0502040204020203" pitchFamily="34" charset="0"/>
              </a:rPr>
              <a:t>na zadania </a:t>
            </a:r>
            <a:r>
              <a:rPr lang="pl-PL" sz="1800" dirty="0" smtClean="0">
                <a:solidFill>
                  <a:srgbClr val="002060"/>
                </a:solidFill>
                <a:latin typeface="Segoe UI" panose="020B0502040204020203" pitchFamily="34" charset="0"/>
                <a:cs typeface="Segoe UI" panose="020B0502040204020203" pitchFamily="34" charset="0"/>
              </a:rPr>
              <a:t>dofinansowane ze środków krajowych </a:t>
            </a:r>
            <a:r>
              <a:rPr lang="pl-PL" sz="1800" b="1" dirty="0" smtClean="0">
                <a:solidFill>
                  <a:srgbClr val="002060"/>
                </a:solidFill>
                <a:latin typeface="Segoe UI" panose="020B0502040204020203" pitchFamily="34" charset="0"/>
                <a:cs typeface="Segoe UI" panose="020B0502040204020203" pitchFamily="34" charset="0"/>
              </a:rPr>
              <a:t>104.928.205 </a:t>
            </a:r>
            <a:r>
              <a:rPr lang="pl-PL" sz="1800" b="1" dirty="0">
                <a:solidFill>
                  <a:srgbClr val="002060"/>
                </a:solidFill>
                <a:latin typeface="Segoe UI" panose="020B0502040204020203" pitchFamily="34" charset="0"/>
                <a:cs typeface="Segoe UI" panose="020B0502040204020203" pitchFamily="34" charset="0"/>
              </a:rPr>
              <a:t>zł</a:t>
            </a:r>
            <a:r>
              <a:rPr lang="pl-PL" sz="1800" dirty="0">
                <a:solidFill>
                  <a:srgbClr val="002060"/>
                </a:solidFill>
                <a:latin typeface="Segoe UI" panose="020B0502040204020203" pitchFamily="34" charset="0"/>
                <a:cs typeface="Segoe UI" panose="020B0502040204020203" pitchFamily="34" charset="0"/>
              </a:rPr>
              <a:t>, w tym</a:t>
            </a:r>
            <a:r>
              <a:rPr lang="pl-PL" sz="1800" dirty="0" smtClean="0">
                <a:solidFill>
                  <a:srgbClr val="002060"/>
                </a:solidFill>
                <a:latin typeface="Segoe UI" panose="020B0502040204020203" pitchFamily="34" charset="0"/>
                <a:cs typeface="Segoe UI" panose="020B0502040204020203" pitchFamily="34" charset="0"/>
              </a:rPr>
              <a:t>:</a:t>
            </a:r>
          </a:p>
          <a:p>
            <a:pPr marL="0" indent="0">
              <a:spcBef>
                <a:spcPts val="0"/>
              </a:spcBef>
              <a:buNone/>
            </a:pPr>
            <a:endParaRPr lang="pl-PL" sz="1800" dirty="0">
              <a:solidFill>
                <a:srgbClr val="002060"/>
              </a:solidFill>
              <a:latin typeface="Segoe UI" panose="020B0502040204020203" pitchFamily="34" charset="0"/>
              <a:cs typeface="Segoe UI" panose="020B0502040204020203" pitchFamily="34" charset="0"/>
            </a:endParaRPr>
          </a:p>
          <a:p>
            <a:pPr lvl="1">
              <a:spcBef>
                <a:spcPts val="0"/>
              </a:spcBef>
            </a:pPr>
            <a:r>
              <a:rPr lang="pl-PL" sz="1650" b="1" dirty="0">
                <a:solidFill>
                  <a:srgbClr val="002060"/>
                </a:solidFill>
                <a:latin typeface="Segoe UI" panose="020B0502040204020203" pitchFamily="34" charset="0"/>
                <a:cs typeface="Segoe UI" panose="020B0502040204020203" pitchFamily="34" charset="0"/>
              </a:rPr>
              <a:t>Rządowy Fundusz Polski Ład </a:t>
            </a:r>
            <a:r>
              <a:rPr lang="pl-PL" sz="1650" dirty="0">
                <a:solidFill>
                  <a:srgbClr val="002060"/>
                </a:solidFill>
                <a:latin typeface="Segoe UI" panose="020B0502040204020203" pitchFamily="34" charset="0"/>
                <a:cs typeface="Segoe UI" panose="020B0502040204020203" pitchFamily="34" charset="0"/>
              </a:rPr>
              <a:t>– Program                                              Inwestycji Strategicznych                                 </a:t>
            </a:r>
            <a:r>
              <a:rPr lang="pl-PL" sz="1650" dirty="0" smtClean="0">
                <a:solidFill>
                  <a:srgbClr val="002060"/>
                </a:solidFill>
                <a:latin typeface="Segoe UI" panose="020B0502040204020203" pitchFamily="34" charset="0"/>
                <a:cs typeface="Segoe UI" panose="020B0502040204020203" pitchFamily="34" charset="0"/>
              </a:rPr>
              <a:t>                 </a:t>
            </a:r>
            <a:r>
              <a:rPr lang="pl-PL" sz="1650" b="1" dirty="0" smtClean="0">
                <a:solidFill>
                  <a:srgbClr val="002060"/>
                </a:solidFill>
                <a:latin typeface="Segoe UI" panose="020B0502040204020203" pitchFamily="34" charset="0"/>
                <a:cs typeface="Segoe UI" panose="020B0502040204020203" pitchFamily="34" charset="0"/>
              </a:rPr>
              <a:t>82.736.829 zł</a:t>
            </a:r>
            <a:endParaRPr lang="pl-PL" sz="1650" b="1" dirty="0">
              <a:solidFill>
                <a:srgbClr val="002060"/>
              </a:solidFill>
              <a:latin typeface="Segoe UI" panose="020B0502040204020203" pitchFamily="34" charset="0"/>
              <a:cs typeface="Segoe UI" panose="020B0502040204020203" pitchFamily="34" charset="0"/>
            </a:endParaRPr>
          </a:p>
          <a:p>
            <a:pPr lvl="1">
              <a:spcBef>
                <a:spcPts val="0"/>
              </a:spcBef>
            </a:pPr>
            <a:r>
              <a:rPr lang="pl-PL" sz="1650" b="1" dirty="0" smtClean="0">
                <a:solidFill>
                  <a:srgbClr val="002060"/>
                </a:solidFill>
                <a:latin typeface="Segoe UI" panose="020B0502040204020203" pitchFamily="34" charset="0"/>
                <a:cs typeface="Segoe UI" panose="020B0502040204020203" pitchFamily="34" charset="0"/>
              </a:rPr>
              <a:t>Rządowy </a:t>
            </a:r>
            <a:r>
              <a:rPr lang="pl-PL" sz="1650" b="1" dirty="0">
                <a:solidFill>
                  <a:srgbClr val="002060"/>
                </a:solidFill>
                <a:latin typeface="Segoe UI" panose="020B0502040204020203" pitchFamily="34" charset="0"/>
                <a:cs typeface="Segoe UI" panose="020B0502040204020203" pitchFamily="34" charset="0"/>
              </a:rPr>
              <a:t>Fundusz Rozwoju Dróg                   </a:t>
            </a:r>
            <a:r>
              <a:rPr lang="pl-PL" sz="1650" b="1" dirty="0" smtClean="0">
                <a:solidFill>
                  <a:srgbClr val="002060"/>
                </a:solidFill>
                <a:latin typeface="Segoe UI" panose="020B0502040204020203" pitchFamily="34" charset="0"/>
                <a:cs typeface="Segoe UI" panose="020B0502040204020203" pitchFamily="34" charset="0"/>
              </a:rPr>
              <a:t>               12.950.000 zł</a:t>
            </a:r>
          </a:p>
          <a:p>
            <a:pPr lvl="1">
              <a:spcBef>
                <a:spcPts val="0"/>
              </a:spcBef>
            </a:pPr>
            <a:r>
              <a:rPr lang="pl-PL" sz="1650" b="1" dirty="0" smtClean="0">
                <a:solidFill>
                  <a:srgbClr val="002060"/>
                </a:solidFill>
                <a:latin typeface="Segoe UI" panose="020B0502040204020203" pitchFamily="34" charset="0"/>
                <a:cs typeface="Segoe UI" panose="020B0502040204020203" pitchFamily="34" charset="0"/>
              </a:rPr>
              <a:t>Rządowy Program Odbudowy </a:t>
            </a:r>
            <a:r>
              <a:rPr lang="pl-PL" sz="1650" b="1" dirty="0">
                <a:solidFill>
                  <a:srgbClr val="002060"/>
                </a:solidFill>
                <a:latin typeface="Segoe UI" panose="020B0502040204020203" pitchFamily="34" charset="0"/>
                <a:cs typeface="Segoe UI" panose="020B0502040204020203" pitchFamily="34" charset="0"/>
              </a:rPr>
              <a:t>Z</a:t>
            </a:r>
            <a:r>
              <a:rPr lang="pl-PL" sz="1650" b="1" dirty="0" smtClean="0">
                <a:solidFill>
                  <a:srgbClr val="002060"/>
                </a:solidFill>
                <a:latin typeface="Segoe UI" panose="020B0502040204020203" pitchFamily="34" charset="0"/>
                <a:cs typeface="Segoe UI" panose="020B0502040204020203" pitchFamily="34" charset="0"/>
              </a:rPr>
              <a:t>abytków                       1.652.296 zł</a:t>
            </a:r>
          </a:p>
          <a:p>
            <a:pPr lvl="1">
              <a:spcBef>
                <a:spcPts val="0"/>
              </a:spcBef>
            </a:pPr>
            <a:r>
              <a:rPr lang="pl-PL" sz="1650" b="1" dirty="0" smtClean="0">
                <a:solidFill>
                  <a:srgbClr val="002060"/>
                </a:solidFill>
                <a:latin typeface="Segoe UI" panose="020B0502040204020203" pitchFamily="34" charset="0"/>
                <a:cs typeface="Segoe UI" panose="020B0502040204020203" pitchFamily="34" charset="0"/>
              </a:rPr>
              <a:t>Program budowy kompleksów sportowych „ORLIK”      627.980 zł</a:t>
            </a:r>
          </a:p>
          <a:p>
            <a:pPr lvl="1">
              <a:spcBef>
                <a:spcPts val="0"/>
              </a:spcBef>
            </a:pPr>
            <a:r>
              <a:rPr lang="pl-PL" sz="1650" b="1" dirty="0">
                <a:solidFill>
                  <a:srgbClr val="002060"/>
                </a:solidFill>
                <a:latin typeface="Segoe UI" panose="020B0502040204020203" pitchFamily="34" charset="0"/>
                <a:cs typeface="Segoe UI" panose="020B0502040204020203" pitchFamily="34" charset="0"/>
              </a:rPr>
              <a:t>Program </a:t>
            </a:r>
            <a:r>
              <a:rPr lang="pl-PL" sz="1650" b="1" dirty="0" smtClean="0">
                <a:solidFill>
                  <a:srgbClr val="002060"/>
                </a:solidFill>
                <a:latin typeface="Segoe UI" panose="020B0502040204020203" pitchFamily="34" charset="0"/>
                <a:cs typeface="Segoe UI" panose="020B0502040204020203" pitchFamily="34" charset="0"/>
              </a:rPr>
              <a:t>Sportowa Polska                                               2.787.500 zł</a:t>
            </a:r>
          </a:p>
          <a:p>
            <a:pPr lvl="1">
              <a:spcBef>
                <a:spcPts val="0"/>
              </a:spcBef>
            </a:pPr>
            <a:r>
              <a:rPr lang="pl-PL" sz="1650" b="1" dirty="0" smtClean="0">
                <a:solidFill>
                  <a:srgbClr val="002060"/>
                </a:solidFill>
                <a:latin typeface="Segoe UI" panose="020B0502040204020203" pitchFamily="34" charset="0"/>
                <a:cs typeface="Segoe UI" panose="020B0502040204020203" pitchFamily="34" charset="0"/>
              </a:rPr>
              <a:t>wydatki własne Miasta na zadania, na które zostaną złożone</a:t>
            </a:r>
          </a:p>
          <a:p>
            <a:pPr marL="457200" lvl="1" indent="0">
              <a:spcBef>
                <a:spcPts val="0"/>
              </a:spcBef>
              <a:buNone/>
            </a:pPr>
            <a:r>
              <a:rPr lang="pl-PL" sz="1650" b="1" dirty="0" smtClean="0">
                <a:solidFill>
                  <a:srgbClr val="002060"/>
                </a:solidFill>
                <a:latin typeface="Segoe UI" panose="020B0502040204020203" pitchFamily="34" charset="0"/>
                <a:cs typeface="Segoe UI" panose="020B0502040204020203" pitchFamily="34" charset="0"/>
              </a:rPr>
              <a:t>     wnioski o dofinasowanie z budżetu UE                          4.173.600 zł</a:t>
            </a:r>
            <a:endParaRPr lang="pl-PL" sz="1650" b="1" dirty="0">
              <a:solidFill>
                <a:srgbClr val="002060"/>
              </a:solidFill>
              <a:latin typeface="Segoe UI" panose="020B0502040204020203" pitchFamily="34" charset="0"/>
              <a:cs typeface="Segoe UI" panose="020B0502040204020203" pitchFamily="34" charset="0"/>
            </a:endParaRPr>
          </a:p>
          <a:p>
            <a:pPr marL="457200" lvl="1" indent="0">
              <a:spcBef>
                <a:spcPts val="0"/>
              </a:spcBef>
              <a:buNone/>
            </a:pPr>
            <a:endParaRPr lang="pl-PL" sz="1650" b="1" dirty="0">
              <a:solidFill>
                <a:srgbClr val="002060"/>
              </a:solidFill>
              <a:latin typeface="Segoe UI" panose="020B0502040204020203" pitchFamily="34" charset="0"/>
              <a:cs typeface="Segoe UI" panose="020B0502040204020203" pitchFamily="34" charset="0"/>
            </a:endParaRPr>
          </a:p>
          <a:p>
            <a:pPr marL="457200" lvl="1" indent="0">
              <a:spcBef>
                <a:spcPts val="0"/>
              </a:spcBef>
              <a:buNone/>
            </a:pPr>
            <a:r>
              <a:rPr lang="pl-PL" sz="1650" b="1" dirty="0" smtClean="0">
                <a:solidFill>
                  <a:srgbClr val="002060"/>
                </a:solidFill>
                <a:latin typeface="Segoe UI" panose="020B0502040204020203" pitchFamily="34" charset="0"/>
                <a:cs typeface="Segoe UI" panose="020B0502040204020203" pitchFamily="34" charset="0"/>
              </a:rPr>
              <a:t>  </a:t>
            </a:r>
          </a:p>
          <a:p>
            <a:pPr marL="457200" lvl="1" indent="0">
              <a:spcBef>
                <a:spcPts val="0"/>
              </a:spcBef>
              <a:buNone/>
            </a:pPr>
            <a:endParaRPr lang="pl-PL" sz="1650" b="1" dirty="0">
              <a:solidFill>
                <a:srgbClr val="002060"/>
              </a:solidFill>
              <a:latin typeface="Segoe UI" panose="020B0502040204020203" pitchFamily="34" charset="0"/>
              <a:cs typeface="Segoe UI" panose="020B0502040204020203" pitchFamily="34" charset="0"/>
            </a:endParaRPr>
          </a:p>
          <a:p>
            <a:pPr marL="457200" lvl="1" indent="0">
              <a:buNone/>
            </a:pPr>
            <a:endParaRPr lang="pl-PL" sz="165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8054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zawartości 12"/>
          <p:cNvSpPr>
            <a:spLocks noGrp="1"/>
          </p:cNvSpPr>
          <p:nvPr>
            <p:ph sz="half" idx="1"/>
          </p:nvPr>
        </p:nvSpPr>
        <p:spPr>
          <a:xfrm>
            <a:off x="251520" y="627534"/>
            <a:ext cx="8208912" cy="4320480"/>
          </a:xfrm>
        </p:spPr>
        <p:txBody>
          <a:bodyPr>
            <a:noAutofit/>
          </a:bodyPr>
          <a:lstStyle/>
          <a:p>
            <a:pPr marL="0" indent="0">
              <a:lnSpc>
                <a:spcPct val="120000"/>
              </a:lnSpc>
              <a:spcBef>
                <a:spcPts val="0"/>
              </a:spcBef>
              <a:buNone/>
            </a:pPr>
            <a:r>
              <a:rPr lang="pl-PL" sz="1800" b="1" dirty="0" smtClean="0">
                <a:solidFill>
                  <a:srgbClr val="00B050"/>
                </a:solidFill>
                <a:latin typeface="Segoe UI" panose="020B0502040204020203" pitchFamily="34" charset="0"/>
                <a:cs typeface="Segoe UI" panose="020B0502040204020203" pitchFamily="34" charset="0"/>
              </a:rPr>
              <a:t>Projekty bieżące planowane do realizacji przy udziale środków Unii Europejskiej w 2025 roku – 3.680.192 zł</a:t>
            </a:r>
            <a:endParaRPr lang="pl-PL" sz="1600" b="1" dirty="0" smtClean="0">
              <a:solidFill>
                <a:srgbClr val="00B050"/>
              </a:solidFill>
              <a:latin typeface="Segoe UI" panose="020B0502040204020203" pitchFamily="34" charset="0"/>
              <a:cs typeface="Segoe UI" panose="020B0502040204020203" pitchFamily="34" charset="0"/>
            </a:endParaRP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6 </a:t>
            </a:r>
            <a:r>
              <a:rPr lang="pl-PL" sz="1600" dirty="0">
                <a:solidFill>
                  <a:srgbClr val="002060"/>
                </a:solidFill>
                <a:latin typeface="Segoe UI" panose="020B0502040204020203" pitchFamily="34" charset="0"/>
                <a:cs typeface="Segoe UI" panose="020B0502040204020203" pitchFamily="34" charset="0"/>
              </a:rPr>
              <a:t>projektów </a:t>
            </a:r>
            <a:r>
              <a:rPr lang="pl-PL" sz="1600" dirty="0" smtClean="0">
                <a:solidFill>
                  <a:srgbClr val="002060"/>
                </a:solidFill>
                <a:latin typeface="Segoe UI" panose="020B0502040204020203" pitchFamily="34" charset="0"/>
                <a:cs typeface="Segoe UI" panose="020B0502040204020203" pitchFamily="34" charset="0"/>
              </a:rPr>
              <a:t>realizowanych </a:t>
            </a:r>
            <a:r>
              <a:rPr lang="pl-PL" sz="1600" dirty="0">
                <a:solidFill>
                  <a:srgbClr val="002060"/>
                </a:solidFill>
                <a:latin typeface="Segoe UI" panose="020B0502040204020203" pitchFamily="34" charset="0"/>
                <a:cs typeface="Segoe UI" panose="020B0502040204020203" pitchFamily="34" charset="0"/>
              </a:rPr>
              <a:t>przez koszalińskie jednostki </a:t>
            </a:r>
            <a:r>
              <a:rPr lang="pl-PL" sz="1600" dirty="0" smtClean="0">
                <a:solidFill>
                  <a:srgbClr val="002060"/>
                </a:solidFill>
                <a:latin typeface="Segoe UI" panose="020B0502040204020203" pitchFamily="34" charset="0"/>
                <a:cs typeface="Segoe UI" panose="020B0502040204020203" pitchFamily="34" charset="0"/>
              </a:rPr>
              <a:t>oświatowe na łączną kwotę  </a:t>
            </a:r>
            <a:r>
              <a:rPr lang="pl-PL" sz="1600" b="1" dirty="0" smtClean="0">
                <a:solidFill>
                  <a:srgbClr val="002060"/>
                </a:solidFill>
                <a:latin typeface="Segoe UI" panose="020B0502040204020203" pitchFamily="34" charset="0"/>
                <a:cs typeface="Segoe UI" panose="020B0502040204020203" pitchFamily="34" charset="0"/>
              </a:rPr>
              <a:t>1.527.587 zł</a:t>
            </a:r>
            <a:endParaRPr lang="pl-PL" sz="1600" dirty="0" smtClean="0">
              <a:solidFill>
                <a:srgbClr val="002060"/>
              </a:solidFill>
              <a:latin typeface="Segoe UI" panose="020B0502040204020203" pitchFamily="34" charset="0"/>
              <a:cs typeface="Segoe UI" panose="020B0502040204020203" pitchFamily="34" charset="0"/>
            </a:endParaRP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„Wspólnie robimy więcej – ZIT KKBOF</a:t>
            </a: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a:t>
            </a:r>
            <a:r>
              <a:rPr lang="pl-PL" sz="1600" b="1" dirty="0" smtClean="0">
                <a:solidFill>
                  <a:srgbClr val="002060"/>
                </a:solidFill>
                <a:latin typeface="Segoe UI" panose="020B0502040204020203" pitchFamily="34" charset="0"/>
                <a:cs typeface="Segoe UI" panose="020B0502040204020203" pitchFamily="34" charset="0"/>
              </a:rPr>
              <a:t>816.000 zł </a:t>
            </a:r>
          </a:p>
          <a:p>
            <a:pPr>
              <a:spcBef>
                <a:spcPts val="0"/>
              </a:spcBef>
              <a:buFontTx/>
              <a:buChar char="-"/>
            </a:pPr>
            <a:r>
              <a:rPr lang="pl-PL" sz="1600" dirty="0" err="1" smtClean="0">
                <a:solidFill>
                  <a:srgbClr val="002060"/>
                </a:solidFill>
                <a:latin typeface="Segoe UI" panose="020B0502040204020203" pitchFamily="34" charset="0"/>
                <a:cs typeface="Segoe UI" panose="020B0502040204020203" pitchFamily="34" charset="0"/>
              </a:rPr>
              <a:t>Cyberbezpieczny</a:t>
            </a:r>
            <a:r>
              <a:rPr lang="pl-PL" sz="1600" dirty="0" smtClean="0">
                <a:solidFill>
                  <a:srgbClr val="002060"/>
                </a:solidFill>
                <a:latin typeface="Segoe UI" panose="020B0502040204020203" pitchFamily="34" charset="0"/>
                <a:cs typeface="Segoe UI" panose="020B0502040204020203" pitchFamily="34" charset="0"/>
              </a:rPr>
              <a:t> samorząd  </a:t>
            </a:r>
            <a:r>
              <a:rPr lang="pl-PL" sz="1600" b="1" dirty="0" smtClean="0">
                <a:solidFill>
                  <a:srgbClr val="002060"/>
                </a:solidFill>
                <a:latin typeface="Segoe UI" panose="020B0502040204020203" pitchFamily="34" charset="0"/>
                <a:cs typeface="Segoe UI" panose="020B0502040204020203" pitchFamily="34" charset="0"/>
              </a:rPr>
              <a:t>140.900 zł </a:t>
            </a: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Opracowanie Miejskiego Planu Adaptacji do zmian klimatu dla Miasta Koszalina   </a:t>
            </a:r>
            <a:r>
              <a:rPr lang="pl-PL" sz="1600" b="1" dirty="0" smtClean="0">
                <a:solidFill>
                  <a:srgbClr val="002060"/>
                </a:solidFill>
                <a:latin typeface="Segoe UI" panose="020B0502040204020203" pitchFamily="34" charset="0"/>
                <a:cs typeface="Segoe UI" panose="020B0502040204020203" pitchFamily="34" charset="0"/>
              </a:rPr>
              <a:t>390.550 z</a:t>
            </a:r>
            <a:r>
              <a:rPr lang="pl-PL" sz="1600" dirty="0" smtClean="0">
                <a:solidFill>
                  <a:srgbClr val="002060"/>
                </a:solidFill>
                <a:latin typeface="Segoe UI" panose="020B0502040204020203" pitchFamily="34" charset="0"/>
                <a:cs typeface="Segoe UI" panose="020B0502040204020203" pitchFamily="34" charset="0"/>
              </a:rPr>
              <a:t>ł</a:t>
            </a: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„Sieć Informacyjno-Doradcza”  </a:t>
            </a:r>
            <a:r>
              <a:rPr lang="pl-PL" sz="1600" b="1" dirty="0" smtClean="0">
                <a:solidFill>
                  <a:srgbClr val="002060"/>
                </a:solidFill>
                <a:latin typeface="Segoe UI" panose="020B0502040204020203" pitchFamily="34" charset="0"/>
                <a:cs typeface="Segoe UI" panose="020B0502040204020203" pitchFamily="34" charset="0"/>
              </a:rPr>
              <a:t>293.389 zł </a:t>
            </a:r>
            <a:endParaRPr lang="pl-PL" sz="1600" dirty="0" smtClean="0">
              <a:solidFill>
                <a:srgbClr val="002060"/>
              </a:solidFill>
              <a:latin typeface="Segoe UI" panose="020B0502040204020203" pitchFamily="34" charset="0"/>
              <a:cs typeface="Segoe UI" panose="020B0502040204020203" pitchFamily="34" charset="0"/>
            </a:endParaRP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a:t>
            </a:r>
            <a:r>
              <a:rPr lang="pl-PL" sz="1600" dirty="0" err="1" smtClean="0">
                <a:solidFill>
                  <a:srgbClr val="002060"/>
                </a:solidFill>
                <a:latin typeface="Segoe UI" panose="020B0502040204020203" pitchFamily="34" charset="0"/>
                <a:cs typeface="Segoe UI" panose="020B0502040204020203" pitchFamily="34" charset="0"/>
              </a:rPr>
              <a:t>GenProcure</a:t>
            </a:r>
            <a:r>
              <a:rPr lang="pl-PL" sz="1600" dirty="0" smtClean="0">
                <a:solidFill>
                  <a:srgbClr val="002060"/>
                </a:solidFill>
                <a:latin typeface="Segoe UI" panose="020B0502040204020203" pitchFamily="34" charset="0"/>
                <a:cs typeface="Segoe UI" panose="020B0502040204020203" pitchFamily="34" charset="0"/>
              </a:rPr>
              <a:t>” </a:t>
            </a:r>
            <a:r>
              <a:rPr lang="pl-PL" sz="1600" b="1" dirty="0" smtClean="0">
                <a:solidFill>
                  <a:srgbClr val="002060"/>
                </a:solidFill>
                <a:latin typeface="Segoe UI" panose="020B0502040204020203" pitchFamily="34" charset="0"/>
                <a:cs typeface="Segoe UI" panose="020B0502040204020203" pitchFamily="34" charset="0"/>
              </a:rPr>
              <a:t>186.766 zł </a:t>
            </a:r>
            <a:endParaRPr lang="pl-PL" sz="1600" b="1" dirty="0" smtClean="0">
              <a:solidFill>
                <a:srgbClr val="00B050"/>
              </a:solidFill>
              <a:latin typeface="Segoe UI" panose="020B0502040204020203" pitchFamily="34" charset="0"/>
              <a:cs typeface="Segoe UI" panose="020B0502040204020203" pitchFamily="34" charset="0"/>
            </a:endParaRP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Koszalińska Szkoła Zawodowa – </a:t>
            </a:r>
          </a:p>
          <a:p>
            <a:pPr marL="0" indent="0">
              <a:spcBef>
                <a:spcPts val="0"/>
              </a:spcBef>
              <a:buNone/>
            </a:pP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Edycja I  </a:t>
            </a:r>
            <a:r>
              <a:rPr lang="pl-PL" sz="1600" b="1" dirty="0" smtClean="0">
                <a:solidFill>
                  <a:srgbClr val="002060"/>
                </a:solidFill>
                <a:latin typeface="Segoe UI" panose="020B0502040204020203" pitchFamily="34" charset="0"/>
                <a:cs typeface="Segoe UI" panose="020B0502040204020203" pitchFamily="34" charset="0"/>
              </a:rPr>
              <a:t>200.000 zł</a:t>
            </a:r>
          </a:p>
          <a:p>
            <a:pPr>
              <a:spcBef>
                <a:spcPts val="0"/>
              </a:spcBef>
              <a:buFontTx/>
              <a:buChar char="-"/>
            </a:pPr>
            <a:r>
              <a:rPr lang="pl-PL" sz="1600" dirty="0" smtClean="0">
                <a:solidFill>
                  <a:srgbClr val="002060"/>
                </a:solidFill>
                <a:latin typeface="Segoe UI" panose="020B0502040204020203" pitchFamily="34" charset="0"/>
                <a:cs typeface="Segoe UI" panose="020B0502040204020203" pitchFamily="34" charset="0"/>
              </a:rPr>
              <a:t>Plan Zrównoważonej Mobilności </a:t>
            </a:r>
          </a:p>
          <a:p>
            <a:pPr marL="0" indent="0">
              <a:spcBef>
                <a:spcPts val="0"/>
              </a:spcBef>
              <a:buNone/>
            </a:pP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Miejskiej Koszalińsko-</a:t>
            </a:r>
          </a:p>
          <a:p>
            <a:pPr marL="0" indent="0">
              <a:spcBef>
                <a:spcPts val="0"/>
              </a:spcBef>
              <a:buNone/>
            </a:pP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Kołobrzesko-Białogardzkiego </a:t>
            </a:r>
          </a:p>
          <a:p>
            <a:pPr marL="0" indent="0">
              <a:spcBef>
                <a:spcPts val="0"/>
              </a:spcBef>
              <a:buNone/>
            </a:pP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Obszaru Funkcjonalnego –</a:t>
            </a:r>
          </a:p>
          <a:p>
            <a:pPr marL="0" indent="0">
              <a:spcBef>
                <a:spcPts val="0"/>
              </a:spcBef>
              <a:buNone/>
            </a:pPr>
            <a:r>
              <a:rPr lang="pl-PL" sz="1600" dirty="0">
                <a:solidFill>
                  <a:srgbClr val="002060"/>
                </a:solidFill>
                <a:latin typeface="Segoe UI" panose="020B0502040204020203" pitchFamily="34" charset="0"/>
                <a:cs typeface="Segoe UI" panose="020B0502040204020203" pitchFamily="34" charset="0"/>
              </a:rPr>
              <a:t> </a:t>
            </a:r>
            <a:r>
              <a:rPr lang="pl-PL" sz="1600" dirty="0" smtClean="0">
                <a:solidFill>
                  <a:srgbClr val="002060"/>
                </a:solidFill>
                <a:latin typeface="Segoe UI" panose="020B0502040204020203" pitchFamily="34" charset="0"/>
                <a:cs typeface="Segoe UI" panose="020B0502040204020203" pitchFamily="34" charset="0"/>
              </a:rPr>
              <a:t>     wyzwania w zakresie mobilności  </a:t>
            </a:r>
            <a:r>
              <a:rPr lang="pl-PL" sz="1600" b="1" dirty="0" smtClean="0">
                <a:solidFill>
                  <a:srgbClr val="002060"/>
                </a:solidFill>
                <a:latin typeface="Segoe UI" panose="020B0502040204020203" pitchFamily="34" charset="0"/>
                <a:cs typeface="Segoe UI" panose="020B0502040204020203" pitchFamily="34" charset="0"/>
              </a:rPr>
              <a:t>125.000 zł</a:t>
            </a:r>
            <a:endParaRPr lang="pl-PL" sz="1600" b="1" dirty="0">
              <a:solidFill>
                <a:srgbClr val="002060"/>
              </a:solidFill>
              <a:latin typeface="Segoe UI" panose="020B0502040204020203" pitchFamily="34" charset="0"/>
              <a:cs typeface="Segoe UI" panose="020B0502040204020203" pitchFamily="34" charset="0"/>
            </a:endParaRPr>
          </a:p>
          <a:p>
            <a:pPr marL="0" indent="0">
              <a:spcBef>
                <a:spcPts val="0"/>
              </a:spcBef>
              <a:buNone/>
            </a:pPr>
            <a:endParaRPr lang="pl-PL" sz="1400" dirty="0">
              <a:solidFill>
                <a:srgbClr val="002060"/>
              </a:solidFill>
              <a:latin typeface="Segoe UI" panose="020B0502040204020203" pitchFamily="34" charset="0"/>
              <a:cs typeface="Segoe UI" panose="020B0502040204020203" pitchFamily="34" charset="0"/>
            </a:endParaRPr>
          </a:p>
        </p:txBody>
      </p:sp>
      <p:pic>
        <p:nvPicPr>
          <p:cNvPr id="3" name="Symbol zastępczy zawartości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90084" y="514350"/>
            <a:ext cx="2033290" cy="2711054"/>
          </a:xfrm>
        </p:spPr>
      </p:pic>
      <p:pic>
        <p:nvPicPr>
          <p:cNvPr id="1030" name="Picture 6" descr="Wnioskowanie Erasmus+ jesień 2023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0" r="2040"/>
          <a:stretch/>
        </p:blipFill>
        <p:spPr bwMode="auto">
          <a:xfrm>
            <a:off x="4716016" y="2715766"/>
            <a:ext cx="309634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8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3"/>
          <p:cNvSpPr>
            <a:spLocks noGrp="1"/>
          </p:cNvSpPr>
          <p:nvPr>
            <p:ph type="title"/>
          </p:nvPr>
        </p:nvSpPr>
        <p:spPr>
          <a:xfrm>
            <a:off x="313037" y="915567"/>
            <a:ext cx="7931371" cy="864096"/>
          </a:xfrm>
        </p:spPr>
        <p:txBody>
          <a:bodyPr>
            <a:noAutofit/>
          </a:bodyPr>
          <a:lstStyle/>
          <a:p>
            <a:pPr algn="l"/>
            <a:r>
              <a:rPr lang="pl-PL" sz="2000" b="1" dirty="0">
                <a:solidFill>
                  <a:srgbClr val="002060"/>
                </a:solidFill>
                <a:latin typeface="Segoe UI" panose="020B0502040204020203" pitchFamily="34" charset="0"/>
                <a:cs typeface="Segoe UI" panose="020B0502040204020203" pitchFamily="34" charset="0"/>
              </a:rPr>
              <a:t>W</a:t>
            </a:r>
            <a:r>
              <a:rPr lang="pl-PL" sz="2000" b="1" dirty="0" smtClean="0">
                <a:solidFill>
                  <a:srgbClr val="002060"/>
                </a:solidFill>
                <a:latin typeface="Segoe UI" panose="020B0502040204020203" pitchFamily="34" charset="0"/>
                <a:cs typeface="Segoe UI" panose="020B0502040204020203" pitchFamily="34" charset="0"/>
              </a:rPr>
              <a:t>ydatki na </a:t>
            </a:r>
            <a:r>
              <a:rPr lang="pl-PL" sz="2000" b="1" dirty="0" smtClean="0">
                <a:solidFill>
                  <a:srgbClr val="00B050"/>
                </a:solidFill>
                <a:latin typeface="Segoe UI" panose="020B0502040204020203" pitchFamily="34" charset="0"/>
                <a:cs typeface="Segoe UI" panose="020B0502040204020203" pitchFamily="34" charset="0"/>
              </a:rPr>
              <a:t>inwestycje dofinansowane ze środków krajowych</a:t>
            </a:r>
            <a:r>
              <a:rPr lang="pl-PL" sz="2000" dirty="0" smtClean="0">
                <a:solidFill>
                  <a:srgbClr val="00B050"/>
                </a:solidFill>
                <a:latin typeface="Segoe UI" panose="020B0502040204020203" pitchFamily="34" charset="0"/>
                <a:cs typeface="Segoe UI" panose="020B0502040204020203" pitchFamily="34" charset="0"/>
              </a:rPr>
              <a:t> </a:t>
            </a:r>
            <a:r>
              <a:rPr lang="pl-PL" sz="2000" b="1" dirty="0" smtClean="0">
                <a:solidFill>
                  <a:srgbClr val="002060"/>
                </a:solidFill>
                <a:latin typeface="Segoe UI" panose="020B0502040204020203" pitchFamily="34" charset="0"/>
                <a:cs typeface="Segoe UI" panose="020B0502040204020203" pitchFamily="34" charset="0"/>
              </a:rPr>
              <a:t>wynoszą 104.603.205 zł i dotyczą m.in.:</a:t>
            </a:r>
            <a:endParaRPr lang="pl-PL" sz="2000" b="1" dirty="0">
              <a:solidFill>
                <a:srgbClr val="002060"/>
              </a:solidFill>
              <a:latin typeface="Segoe UI" panose="020B0502040204020203" pitchFamily="34" charset="0"/>
              <a:cs typeface="Segoe UI" panose="020B0502040204020203" pitchFamily="34" charset="0"/>
            </a:endParaRPr>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07654"/>
            <a:ext cx="3024336" cy="1728192"/>
          </a:xfrm>
          <a:prstGeom prst="rect">
            <a:avLst/>
          </a:prstGeom>
        </p:spPr>
      </p:pic>
      <p:sp>
        <p:nvSpPr>
          <p:cNvPr id="12" name="Prostokąt 11"/>
          <p:cNvSpPr/>
          <p:nvPr/>
        </p:nvSpPr>
        <p:spPr>
          <a:xfrm>
            <a:off x="755576" y="3507854"/>
            <a:ext cx="3024336" cy="1200329"/>
          </a:xfrm>
          <a:prstGeom prst="rect">
            <a:avLst/>
          </a:prstGeom>
        </p:spPr>
        <p:txBody>
          <a:bodyPr wrap="square">
            <a:spAutoFit/>
          </a:bodyPr>
          <a:lstStyle/>
          <a:p>
            <a:r>
              <a:rPr lang="pl-PL" sz="900" b="1" dirty="0">
                <a:solidFill>
                  <a:srgbClr val="00B050"/>
                </a:solidFill>
                <a:latin typeface="Segoe UI" panose="020B0502040204020203" pitchFamily="34" charset="0"/>
                <a:cs typeface="Segoe UI" panose="020B0502040204020203" pitchFamily="34" charset="0"/>
              </a:rPr>
              <a:t>„Uzbrojenie terenów inwestycyjnych </a:t>
            </a:r>
          </a:p>
          <a:p>
            <a:r>
              <a:rPr lang="pl-PL" sz="900" b="1" dirty="0">
                <a:solidFill>
                  <a:srgbClr val="00B050"/>
                </a:solidFill>
                <a:latin typeface="Segoe UI" panose="020B0502040204020203" pitchFamily="34" charset="0"/>
                <a:cs typeface="Segoe UI" panose="020B0502040204020203" pitchFamily="34" charset="0"/>
              </a:rPr>
              <a:t>w Koszalinie”</a:t>
            </a:r>
          </a:p>
          <a:p>
            <a:endParaRPr lang="pl-PL" sz="900" b="1" dirty="0">
              <a:solidFill>
                <a:srgbClr val="002060"/>
              </a:solidFill>
              <a:latin typeface="Segoe UI" panose="020B0502040204020203" pitchFamily="34" charset="0"/>
              <a:cs typeface="Segoe UI" panose="020B0502040204020203" pitchFamily="34" charset="0"/>
            </a:endParaRPr>
          </a:p>
          <a:p>
            <a:r>
              <a:rPr lang="pl-PL" sz="900" b="1" dirty="0">
                <a:solidFill>
                  <a:srgbClr val="002060"/>
                </a:solidFill>
                <a:latin typeface="Segoe UI" panose="020B0502040204020203" pitchFamily="34" charset="0"/>
                <a:cs typeface="Segoe UI" panose="020B0502040204020203" pitchFamily="34" charset="0"/>
              </a:rPr>
              <a:t>Wydatki</a:t>
            </a:r>
            <a:r>
              <a:rPr lang="pl-PL" sz="900" dirty="0">
                <a:solidFill>
                  <a:srgbClr val="002060"/>
                </a:solidFill>
                <a:latin typeface="Segoe UI" panose="020B0502040204020203" pitchFamily="34" charset="0"/>
                <a:cs typeface="Segoe UI" panose="020B0502040204020203" pitchFamily="34" charset="0"/>
              </a:rPr>
              <a:t> w </a:t>
            </a:r>
            <a:r>
              <a:rPr lang="pl-PL" sz="900" dirty="0" smtClean="0">
                <a:solidFill>
                  <a:srgbClr val="002060"/>
                </a:solidFill>
                <a:latin typeface="Segoe UI" panose="020B0502040204020203" pitchFamily="34" charset="0"/>
                <a:cs typeface="Segoe UI" panose="020B0502040204020203" pitchFamily="34" charset="0"/>
              </a:rPr>
              <a:t>2025 </a:t>
            </a:r>
            <a:r>
              <a:rPr lang="pl-PL" sz="900" dirty="0">
                <a:solidFill>
                  <a:srgbClr val="002060"/>
                </a:solidFill>
                <a:latin typeface="Segoe UI" panose="020B0502040204020203" pitchFamily="34" charset="0"/>
                <a:cs typeface="Segoe UI" panose="020B0502040204020203" pitchFamily="34" charset="0"/>
              </a:rPr>
              <a:t>roku </a:t>
            </a:r>
            <a:r>
              <a:rPr lang="pl-PL" sz="900" b="1" dirty="0" smtClean="0">
                <a:solidFill>
                  <a:srgbClr val="002060"/>
                </a:solidFill>
                <a:latin typeface="Segoe UI" panose="020B0502040204020203" pitchFamily="34" charset="0"/>
                <a:cs typeface="Segoe UI" panose="020B0502040204020203" pitchFamily="34" charset="0"/>
              </a:rPr>
              <a:t>49.629.700 </a:t>
            </a:r>
            <a:r>
              <a:rPr lang="pl-PL" sz="900" b="1" dirty="0">
                <a:solidFill>
                  <a:srgbClr val="002060"/>
                </a:solidFill>
                <a:latin typeface="Segoe UI" panose="020B0502040204020203" pitchFamily="34" charset="0"/>
                <a:cs typeface="Segoe UI" panose="020B0502040204020203" pitchFamily="34" charset="0"/>
              </a:rPr>
              <a:t>zł</a:t>
            </a:r>
          </a:p>
          <a:p>
            <a:r>
              <a:rPr lang="pl-PL" sz="900" dirty="0">
                <a:solidFill>
                  <a:srgbClr val="002060"/>
                </a:solidFill>
                <a:latin typeface="Segoe UI" panose="020B0502040204020203" pitchFamily="34" charset="0"/>
                <a:cs typeface="Segoe UI" panose="020B0502040204020203" pitchFamily="34" charset="0"/>
              </a:rPr>
              <a:t>Okres realizacji </a:t>
            </a:r>
            <a:r>
              <a:rPr lang="pl-PL" sz="900" dirty="0" smtClean="0">
                <a:solidFill>
                  <a:srgbClr val="002060"/>
                </a:solidFill>
                <a:latin typeface="Segoe UI" panose="020B0502040204020203" pitchFamily="34" charset="0"/>
                <a:cs typeface="Segoe UI" panose="020B0502040204020203" pitchFamily="34" charset="0"/>
              </a:rPr>
              <a:t>2023-2026</a:t>
            </a:r>
            <a:endParaRPr lang="pl-PL" sz="900" dirty="0">
              <a:solidFill>
                <a:srgbClr val="002060"/>
              </a:solidFill>
              <a:latin typeface="Segoe UI" panose="020B0502040204020203" pitchFamily="34" charset="0"/>
              <a:cs typeface="Segoe UI" panose="020B0502040204020203" pitchFamily="34" charset="0"/>
            </a:endParaRPr>
          </a:p>
          <a:p>
            <a:r>
              <a:rPr lang="pl-PL" sz="900" dirty="0">
                <a:solidFill>
                  <a:srgbClr val="002060"/>
                </a:solidFill>
                <a:latin typeface="Segoe UI" panose="020B0502040204020203" pitchFamily="34" charset="0"/>
                <a:cs typeface="Segoe UI" panose="020B0502040204020203" pitchFamily="34" charset="0"/>
              </a:rPr>
              <a:t>Wartość inwestycji </a:t>
            </a:r>
            <a:r>
              <a:rPr lang="pl-PL" sz="900" dirty="0" smtClean="0">
                <a:solidFill>
                  <a:srgbClr val="002060"/>
                </a:solidFill>
                <a:latin typeface="Segoe UI" panose="020B0502040204020203" pitchFamily="34" charset="0"/>
                <a:cs typeface="Segoe UI" panose="020B0502040204020203" pitchFamily="34" charset="0"/>
              </a:rPr>
              <a:t>103.976.151 </a:t>
            </a:r>
            <a:r>
              <a:rPr lang="pl-PL" sz="900" dirty="0">
                <a:solidFill>
                  <a:srgbClr val="002060"/>
                </a:solidFill>
                <a:latin typeface="Segoe UI" panose="020B0502040204020203" pitchFamily="34" charset="0"/>
                <a:cs typeface="Segoe UI" panose="020B0502040204020203" pitchFamily="34" charset="0"/>
              </a:rPr>
              <a:t>zł</a:t>
            </a:r>
          </a:p>
          <a:p>
            <a:r>
              <a:rPr lang="pl-PL" sz="900" b="1" dirty="0">
                <a:solidFill>
                  <a:srgbClr val="002060"/>
                </a:solidFill>
                <a:latin typeface="Segoe UI" panose="020B0502040204020203" pitchFamily="34" charset="0"/>
                <a:cs typeface="Segoe UI" panose="020B0502040204020203" pitchFamily="34" charset="0"/>
              </a:rPr>
              <a:t>Dofinansowanie</a:t>
            </a:r>
            <a:r>
              <a:rPr lang="pl-PL" sz="900" dirty="0">
                <a:solidFill>
                  <a:srgbClr val="002060"/>
                </a:solidFill>
                <a:latin typeface="Segoe UI" panose="020B0502040204020203" pitchFamily="34" charset="0"/>
                <a:cs typeface="Segoe UI" panose="020B0502040204020203" pitchFamily="34" charset="0"/>
              </a:rPr>
              <a:t> z Rządowego Funduszu Polski Ład </a:t>
            </a:r>
            <a:r>
              <a:rPr lang="pl-PL" sz="900" b="1" dirty="0">
                <a:solidFill>
                  <a:srgbClr val="002060"/>
                </a:solidFill>
                <a:latin typeface="Segoe UI" panose="020B0502040204020203" pitchFamily="34" charset="0"/>
                <a:cs typeface="Segoe UI" panose="020B0502040204020203" pitchFamily="34" charset="0"/>
              </a:rPr>
              <a:t>99.999.700 zł  </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10" y="1707654"/>
            <a:ext cx="3143363" cy="1728192"/>
          </a:xfrm>
          <a:prstGeom prst="rect">
            <a:avLst/>
          </a:prstGeom>
        </p:spPr>
      </p:pic>
      <p:sp>
        <p:nvSpPr>
          <p:cNvPr id="2" name="Prostokąt 1"/>
          <p:cNvSpPr/>
          <p:nvPr/>
        </p:nvSpPr>
        <p:spPr>
          <a:xfrm>
            <a:off x="4572000" y="3507854"/>
            <a:ext cx="3143363" cy="1338828"/>
          </a:xfrm>
          <a:prstGeom prst="rect">
            <a:avLst/>
          </a:prstGeom>
        </p:spPr>
        <p:txBody>
          <a:bodyPr wrap="square">
            <a:spAutoFit/>
          </a:bodyPr>
          <a:lstStyle/>
          <a:p>
            <a:r>
              <a:rPr lang="pl-PL" sz="900" b="1" dirty="0">
                <a:solidFill>
                  <a:srgbClr val="00B050"/>
                </a:solidFill>
                <a:latin typeface="Segoe UI" panose="020B0502040204020203" pitchFamily="34" charset="0"/>
                <a:cs typeface="Segoe UI" panose="020B0502040204020203" pitchFamily="34" charset="0"/>
              </a:rPr>
              <a:t>„Gospodarka o obiegu zamkniętym w Koszalinie służąca gospodarowaniu odpadami surowcowymi oraz ulegającymi biodegradacji”</a:t>
            </a:r>
          </a:p>
          <a:p>
            <a:endParaRPr lang="pl-PL" sz="900" b="1" dirty="0">
              <a:solidFill>
                <a:srgbClr val="002060"/>
              </a:solidFill>
              <a:latin typeface="Segoe UI" panose="020B0502040204020203" pitchFamily="34" charset="0"/>
              <a:cs typeface="Segoe UI" panose="020B0502040204020203" pitchFamily="34" charset="0"/>
            </a:endParaRPr>
          </a:p>
          <a:p>
            <a:r>
              <a:rPr lang="pl-PL" sz="900" b="1" dirty="0">
                <a:solidFill>
                  <a:srgbClr val="002060"/>
                </a:solidFill>
                <a:latin typeface="Segoe UI" panose="020B0502040204020203" pitchFamily="34" charset="0"/>
                <a:cs typeface="Segoe UI" panose="020B0502040204020203" pitchFamily="34" charset="0"/>
              </a:rPr>
              <a:t>Wydatki</a:t>
            </a:r>
            <a:r>
              <a:rPr lang="pl-PL" sz="900" dirty="0">
                <a:solidFill>
                  <a:srgbClr val="002060"/>
                </a:solidFill>
                <a:latin typeface="Segoe UI" panose="020B0502040204020203" pitchFamily="34" charset="0"/>
                <a:cs typeface="Segoe UI" panose="020B0502040204020203" pitchFamily="34" charset="0"/>
              </a:rPr>
              <a:t> w </a:t>
            </a:r>
            <a:r>
              <a:rPr lang="pl-PL" sz="900" dirty="0" smtClean="0">
                <a:solidFill>
                  <a:srgbClr val="002060"/>
                </a:solidFill>
                <a:latin typeface="Segoe UI" panose="020B0502040204020203" pitchFamily="34" charset="0"/>
                <a:cs typeface="Segoe UI" panose="020B0502040204020203" pitchFamily="34" charset="0"/>
              </a:rPr>
              <a:t>2025 </a:t>
            </a:r>
            <a:r>
              <a:rPr lang="pl-PL" sz="900" dirty="0">
                <a:solidFill>
                  <a:srgbClr val="002060"/>
                </a:solidFill>
                <a:latin typeface="Segoe UI" panose="020B0502040204020203" pitchFamily="34" charset="0"/>
                <a:cs typeface="Segoe UI" panose="020B0502040204020203" pitchFamily="34" charset="0"/>
              </a:rPr>
              <a:t>roku </a:t>
            </a:r>
            <a:r>
              <a:rPr lang="pl-PL" sz="900" b="1" dirty="0" smtClean="0">
                <a:solidFill>
                  <a:srgbClr val="002060"/>
                </a:solidFill>
                <a:latin typeface="Segoe UI" panose="020B0502040204020203" pitchFamily="34" charset="0"/>
                <a:cs typeface="Segoe UI" panose="020B0502040204020203" pitchFamily="34" charset="0"/>
              </a:rPr>
              <a:t>15.847.129 </a:t>
            </a:r>
            <a:r>
              <a:rPr lang="pl-PL" sz="900" b="1" dirty="0">
                <a:solidFill>
                  <a:srgbClr val="002060"/>
                </a:solidFill>
                <a:latin typeface="Segoe UI" panose="020B0502040204020203" pitchFamily="34" charset="0"/>
                <a:cs typeface="Segoe UI" panose="020B0502040204020203" pitchFamily="34" charset="0"/>
              </a:rPr>
              <a:t>zł</a:t>
            </a:r>
          </a:p>
          <a:p>
            <a:r>
              <a:rPr lang="pl-PL" sz="900" dirty="0">
                <a:solidFill>
                  <a:srgbClr val="002060"/>
                </a:solidFill>
                <a:latin typeface="Segoe UI" panose="020B0502040204020203" pitchFamily="34" charset="0"/>
                <a:cs typeface="Segoe UI" panose="020B0502040204020203" pitchFamily="34" charset="0"/>
              </a:rPr>
              <a:t>Okres realizacji 2022-2025</a:t>
            </a:r>
          </a:p>
          <a:p>
            <a:r>
              <a:rPr lang="pl-PL" sz="900" dirty="0">
                <a:solidFill>
                  <a:srgbClr val="002060"/>
                </a:solidFill>
                <a:latin typeface="Segoe UI" panose="020B0502040204020203" pitchFamily="34" charset="0"/>
                <a:cs typeface="Segoe UI" panose="020B0502040204020203" pitchFamily="34" charset="0"/>
              </a:rPr>
              <a:t>Wartość inwestycji </a:t>
            </a:r>
            <a:r>
              <a:rPr lang="pl-PL" sz="900" dirty="0" smtClean="0">
                <a:solidFill>
                  <a:srgbClr val="002060"/>
                </a:solidFill>
                <a:latin typeface="Segoe UI" panose="020B0502040204020203" pitchFamily="34" charset="0"/>
                <a:cs typeface="Segoe UI" panose="020B0502040204020203" pitchFamily="34" charset="0"/>
              </a:rPr>
              <a:t>26.191.945 </a:t>
            </a:r>
            <a:r>
              <a:rPr lang="pl-PL" sz="900" dirty="0">
                <a:solidFill>
                  <a:srgbClr val="002060"/>
                </a:solidFill>
                <a:latin typeface="Segoe UI" panose="020B0502040204020203" pitchFamily="34" charset="0"/>
                <a:cs typeface="Segoe UI" panose="020B0502040204020203" pitchFamily="34" charset="0"/>
              </a:rPr>
              <a:t>zł</a:t>
            </a:r>
          </a:p>
          <a:p>
            <a:r>
              <a:rPr lang="pl-PL" sz="900" b="1" dirty="0">
                <a:solidFill>
                  <a:srgbClr val="002060"/>
                </a:solidFill>
                <a:latin typeface="Segoe UI" panose="020B0502040204020203" pitchFamily="34" charset="0"/>
                <a:cs typeface="Segoe UI" panose="020B0502040204020203" pitchFamily="34" charset="0"/>
              </a:rPr>
              <a:t>Dofinansowanie</a:t>
            </a:r>
            <a:r>
              <a:rPr lang="pl-PL" sz="900" dirty="0">
                <a:solidFill>
                  <a:srgbClr val="002060"/>
                </a:solidFill>
                <a:latin typeface="Segoe UI" panose="020B0502040204020203" pitchFamily="34" charset="0"/>
                <a:cs typeface="Segoe UI" panose="020B0502040204020203" pitchFamily="34" charset="0"/>
              </a:rPr>
              <a:t> z Rządowego Funduszu Polski Ład </a:t>
            </a:r>
            <a:r>
              <a:rPr lang="pl-PL" sz="900" b="1" dirty="0" smtClean="0">
                <a:solidFill>
                  <a:srgbClr val="002060"/>
                </a:solidFill>
                <a:latin typeface="Segoe UI" panose="020B0502040204020203" pitchFamily="34" charset="0"/>
                <a:cs typeface="Segoe UI" panose="020B0502040204020203" pitchFamily="34" charset="0"/>
              </a:rPr>
              <a:t>25.510.936 </a:t>
            </a:r>
            <a:r>
              <a:rPr lang="pl-PL" sz="900" b="1" dirty="0">
                <a:solidFill>
                  <a:srgbClr val="002060"/>
                </a:solidFill>
                <a:latin typeface="Segoe UI" panose="020B0502040204020203" pitchFamily="34" charset="0"/>
                <a:cs typeface="Segoe UI" panose="020B0502040204020203" pitchFamily="34" charset="0"/>
              </a:rPr>
              <a:t>zł  </a:t>
            </a:r>
          </a:p>
        </p:txBody>
      </p:sp>
    </p:spTree>
    <p:extLst>
      <p:ext uri="{BB962C8B-B14F-4D97-AF65-F5344CB8AC3E}">
        <p14:creationId xmlns:p14="http://schemas.microsoft.com/office/powerpoint/2010/main" val="233027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sz="half" idx="2"/>
          </p:nvPr>
        </p:nvSpPr>
        <p:spPr>
          <a:xfrm>
            <a:off x="4427984" y="699542"/>
            <a:ext cx="3600400" cy="921108"/>
          </a:xfrm>
        </p:spPr>
        <p:txBody>
          <a:bodyPr>
            <a:noAutofit/>
          </a:bodyPr>
          <a:lstStyle/>
          <a:p>
            <a:pPr marL="0" indent="0">
              <a:spcBef>
                <a:spcPts val="0"/>
              </a:spcBef>
              <a:buNone/>
            </a:pPr>
            <a:r>
              <a:rPr lang="pl-PL" sz="800" b="1" dirty="0">
                <a:solidFill>
                  <a:srgbClr val="00B050"/>
                </a:solidFill>
                <a:latin typeface="Segoe UI" panose="020B0502040204020203" pitchFamily="34" charset="0"/>
                <a:cs typeface="Segoe UI" panose="020B0502040204020203" pitchFamily="34" charset="0"/>
              </a:rPr>
              <a:t>„Budowa dróg osiedlowych: </a:t>
            </a:r>
            <a:r>
              <a:rPr lang="pl-PL" sz="800" b="1" dirty="0" smtClean="0">
                <a:solidFill>
                  <a:srgbClr val="00B050"/>
                </a:solidFill>
                <a:latin typeface="Segoe UI" panose="020B0502040204020203" pitchFamily="34" charset="0"/>
                <a:cs typeface="Segoe UI" panose="020B0502040204020203" pitchFamily="34" charset="0"/>
              </a:rPr>
              <a:t>ul</a:t>
            </a:r>
            <a:r>
              <a:rPr lang="pl-PL" sz="800" b="1" dirty="0">
                <a:solidFill>
                  <a:srgbClr val="00B050"/>
                </a:solidFill>
                <a:latin typeface="Segoe UI" panose="020B0502040204020203" pitchFamily="34" charset="0"/>
                <a:cs typeface="Segoe UI" panose="020B0502040204020203" pitchFamily="34" charset="0"/>
              </a:rPr>
              <a:t>. Zientarskiego i ul. Włoskiej </a:t>
            </a:r>
            <a:br>
              <a:rPr lang="pl-PL" sz="800" b="1" dirty="0">
                <a:solidFill>
                  <a:srgbClr val="00B050"/>
                </a:solidFill>
                <a:latin typeface="Segoe UI" panose="020B0502040204020203" pitchFamily="34" charset="0"/>
                <a:cs typeface="Segoe UI" panose="020B0502040204020203" pitchFamily="34" charset="0"/>
              </a:rPr>
            </a:br>
            <a:r>
              <a:rPr lang="pl-PL" sz="800" b="1" dirty="0">
                <a:solidFill>
                  <a:srgbClr val="00B050"/>
                </a:solidFill>
                <a:latin typeface="Segoe UI" panose="020B0502040204020203" pitchFamily="34" charset="0"/>
                <a:cs typeface="Segoe UI" panose="020B0502040204020203" pitchFamily="34" charset="0"/>
              </a:rPr>
              <a:t>w Koszalinie” </a:t>
            </a:r>
          </a:p>
          <a:p>
            <a:pPr marL="0" indent="0">
              <a:spcBef>
                <a:spcPts val="0"/>
              </a:spcBef>
              <a:buNone/>
            </a:pPr>
            <a:endParaRPr lang="pl-PL" sz="800" b="1" dirty="0">
              <a:solidFill>
                <a:srgbClr val="002060"/>
              </a:solidFill>
              <a:latin typeface="Segoe UI" panose="020B0502040204020203" pitchFamily="34" charset="0"/>
              <a:cs typeface="Segoe UI" panose="020B0502040204020203" pitchFamily="34" charset="0"/>
            </a:endParaRPr>
          </a:p>
          <a:p>
            <a:pPr marL="0" indent="0">
              <a:spcBef>
                <a:spcPts val="0"/>
              </a:spcBef>
              <a:buNone/>
            </a:pPr>
            <a:r>
              <a:rPr lang="pl-PL" sz="800" b="1" dirty="0">
                <a:solidFill>
                  <a:srgbClr val="002060"/>
                </a:solidFill>
                <a:latin typeface="Segoe UI" panose="020B0502040204020203" pitchFamily="34" charset="0"/>
                <a:cs typeface="Segoe UI" panose="020B0502040204020203" pitchFamily="34" charset="0"/>
              </a:rPr>
              <a:t>W</a:t>
            </a:r>
            <a:r>
              <a:rPr lang="pl-PL" sz="800" b="1" dirty="0" smtClean="0">
                <a:solidFill>
                  <a:srgbClr val="002060"/>
                </a:solidFill>
                <a:latin typeface="Segoe UI" panose="020B0502040204020203" pitchFamily="34" charset="0"/>
                <a:cs typeface="Segoe UI" panose="020B0502040204020203" pitchFamily="34" charset="0"/>
              </a:rPr>
              <a:t>ydatki</a:t>
            </a:r>
            <a:r>
              <a:rPr lang="pl-PL" sz="800" dirty="0" smtClean="0">
                <a:solidFill>
                  <a:srgbClr val="002060"/>
                </a:solidFill>
                <a:latin typeface="Segoe UI" panose="020B0502040204020203" pitchFamily="34" charset="0"/>
                <a:cs typeface="Segoe UI" panose="020B0502040204020203" pitchFamily="34" charset="0"/>
              </a:rPr>
              <a:t> </a:t>
            </a:r>
            <a:r>
              <a:rPr lang="pl-PL" sz="800" dirty="0">
                <a:solidFill>
                  <a:srgbClr val="002060"/>
                </a:solidFill>
                <a:latin typeface="Segoe UI" panose="020B0502040204020203" pitchFamily="34" charset="0"/>
                <a:cs typeface="Segoe UI" panose="020B0502040204020203" pitchFamily="34" charset="0"/>
              </a:rPr>
              <a:t>w </a:t>
            </a:r>
            <a:r>
              <a:rPr lang="pl-PL" sz="800" dirty="0" smtClean="0">
                <a:solidFill>
                  <a:srgbClr val="002060"/>
                </a:solidFill>
                <a:latin typeface="Segoe UI" panose="020B0502040204020203" pitchFamily="34" charset="0"/>
                <a:cs typeface="Segoe UI" panose="020B0502040204020203" pitchFamily="34" charset="0"/>
              </a:rPr>
              <a:t>2025 </a:t>
            </a:r>
            <a:r>
              <a:rPr lang="pl-PL" sz="800" dirty="0">
                <a:solidFill>
                  <a:srgbClr val="002060"/>
                </a:solidFill>
                <a:latin typeface="Segoe UI" panose="020B0502040204020203" pitchFamily="34" charset="0"/>
                <a:cs typeface="Segoe UI" panose="020B0502040204020203" pitchFamily="34" charset="0"/>
              </a:rPr>
              <a:t>roku </a:t>
            </a:r>
            <a:r>
              <a:rPr lang="pl-PL" sz="800" b="1" dirty="0" smtClean="0">
                <a:solidFill>
                  <a:srgbClr val="002060"/>
                </a:solidFill>
                <a:latin typeface="Segoe UI" panose="020B0502040204020203" pitchFamily="34" charset="0"/>
                <a:cs typeface="Segoe UI" panose="020B0502040204020203" pitchFamily="34" charset="0"/>
              </a:rPr>
              <a:t>3.160.000 </a:t>
            </a:r>
            <a:r>
              <a:rPr lang="pl-PL" sz="800" b="1" dirty="0">
                <a:solidFill>
                  <a:srgbClr val="002060"/>
                </a:solidFill>
                <a:latin typeface="Segoe UI" panose="020B0502040204020203" pitchFamily="34" charset="0"/>
                <a:cs typeface="Segoe UI" panose="020B0502040204020203" pitchFamily="34" charset="0"/>
              </a:rPr>
              <a:t>zł</a:t>
            </a:r>
          </a:p>
          <a:p>
            <a:pPr marL="0" indent="0">
              <a:spcBef>
                <a:spcPts val="0"/>
              </a:spcBef>
              <a:buNone/>
            </a:pPr>
            <a:r>
              <a:rPr lang="pl-PL" sz="800" dirty="0">
                <a:solidFill>
                  <a:srgbClr val="002060"/>
                </a:solidFill>
                <a:latin typeface="Segoe UI" panose="020B0502040204020203" pitchFamily="34" charset="0"/>
                <a:cs typeface="Segoe UI" panose="020B0502040204020203" pitchFamily="34" charset="0"/>
              </a:rPr>
              <a:t>O</a:t>
            </a:r>
            <a:r>
              <a:rPr lang="pl-PL" sz="800" dirty="0" smtClean="0">
                <a:solidFill>
                  <a:srgbClr val="002060"/>
                </a:solidFill>
                <a:latin typeface="Segoe UI" panose="020B0502040204020203" pitchFamily="34" charset="0"/>
                <a:cs typeface="Segoe UI" panose="020B0502040204020203" pitchFamily="34" charset="0"/>
              </a:rPr>
              <a:t>kres </a:t>
            </a:r>
            <a:r>
              <a:rPr lang="pl-PL" sz="800" dirty="0">
                <a:solidFill>
                  <a:srgbClr val="002060"/>
                </a:solidFill>
                <a:latin typeface="Segoe UI" panose="020B0502040204020203" pitchFamily="34" charset="0"/>
                <a:cs typeface="Segoe UI" panose="020B0502040204020203" pitchFamily="34" charset="0"/>
              </a:rPr>
              <a:t>realizacji </a:t>
            </a:r>
            <a:r>
              <a:rPr lang="pl-PL" sz="800" dirty="0" smtClean="0">
                <a:solidFill>
                  <a:srgbClr val="002060"/>
                </a:solidFill>
                <a:latin typeface="Segoe UI" panose="020B0502040204020203" pitchFamily="34" charset="0"/>
                <a:cs typeface="Segoe UI" panose="020B0502040204020203" pitchFamily="34" charset="0"/>
              </a:rPr>
              <a:t>2024-2025</a:t>
            </a:r>
            <a:endParaRPr lang="pl-PL" sz="800" dirty="0">
              <a:solidFill>
                <a:srgbClr val="002060"/>
              </a:solidFill>
              <a:latin typeface="Segoe UI" panose="020B0502040204020203" pitchFamily="34" charset="0"/>
              <a:cs typeface="Segoe UI" panose="020B0502040204020203" pitchFamily="34" charset="0"/>
            </a:endParaRPr>
          </a:p>
          <a:p>
            <a:pPr marL="0" indent="0">
              <a:spcBef>
                <a:spcPts val="0"/>
              </a:spcBef>
              <a:buNone/>
            </a:pPr>
            <a:r>
              <a:rPr lang="pl-PL" sz="800" dirty="0">
                <a:solidFill>
                  <a:srgbClr val="002060"/>
                </a:solidFill>
                <a:latin typeface="Segoe UI" panose="020B0502040204020203" pitchFamily="34" charset="0"/>
                <a:cs typeface="Segoe UI" panose="020B0502040204020203" pitchFamily="34" charset="0"/>
              </a:rPr>
              <a:t>W</a:t>
            </a:r>
            <a:r>
              <a:rPr lang="pl-PL" sz="800" dirty="0" smtClean="0">
                <a:solidFill>
                  <a:srgbClr val="002060"/>
                </a:solidFill>
                <a:latin typeface="Segoe UI" panose="020B0502040204020203" pitchFamily="34" charset="0"/>
                <a:cs typeface="Segoe UI" panose="020B0502040204020203" pitchFamily="34" charset="0"/>
              </a:rPr>
              <a:t>artość </a:t>
            </a:r>
            <a:r>
              <a:rPr lang="pl-PL" sz="800" dirty="0">
                <a:solidFill>
                  <a:srgbClr val="002060"/>
                </a:solidFill>
                <a:latin typeface="Segoe UI" panose="020B0502040204020203" pitchFamily="34" charset="0"/>
                <a:cs typeface="Segoe UI" panose="020B0502040204020203" pitchFamily="34" charset="0"/>
              </a:rPr>
              <a:t>inwestycji </a:t>
            </a:r>
            <a:r>
              <a:rPr lang="pl-PL" sz="800" dirty="0" smtClean="0">
                <a:solidFill>
                  <a:srgbClr val="002060"/>
                </a:solidFill>
                <a:latin typeface="Segoe UI" panose="020B0502040204020203" pitchFamily="34" charset="0"/>
                <a:cs typeface="Segoe UI" panose="020B0502040204020203" pitchFamily="34" charset="0"/>
              </a:rPr>
              <a:t>4.418.500 </a:t>
            </a:r>
            <a:r>
              <a:rPr lang="pl-PL" sz="800" dirty="0">
                <a:solidFill>
                  <a:srgbClr val="002060"/>
                </a:solidFill>
                <a:latin typeface="Segoe UI" panose="020B0502040204020203" pitchFamily="34" charset="0"/>
                <a:cs typeface="Segoe UI" panose="020B0502040204020203" pitchFamily="34" charset="0"/>
              </a:rPr>
              <a:t>zł</a:t>
            </a:r>
          </a:p>
          <a:p>
            <a:pPr marL="0" indent="0">
              <a:spcBef>
                <a:spcPts val="0"/>
              </a:spcBef>
              <a:buNone/>
            </a:pPr>
            <a:r>
              <a:rPr lang="pl-PL" sz="800" b="1" dirty="0">
                <a:solidFill>
                  <a:srgbClr val="002060"/>
                </a:solidFill>
                <a:latin typeface="Segoe UI" panose="020B0502040204020203" pitchFamily="34" charset="0"/>
                <a:cs typeface="Segoe UI" panose="020B0502040204020203" pitchFamily="34" charset="0"/>
              </a:rPr>
              <a:t>D</a:t>
            </a:r>
            <a:r>
              <a:rPr lang="pl-PL" sz="800" b="1" dirty="0" smtClean="0">
                <a:solidFill>
                  <a:srgbClr val="002060"/>
                </a:solidFill>
                <a:latin typeface="Segoe UI" panose="020B0502040204020203" pitchFamily="34" charset="0"/>
                <a:cs typeface="Segoe UI" panose="020B0502040204020203" pitchFamily="34" charset="0"/>
              </a:rPr>
              <a:t>ofinansowanie</a:t>
            </a:r>
            <a:r>
              <a:rPr lang="pl-PL" sz="800" dirty="0" smtClean="0">
                <a:solidFill>
                  <a:srgbClr val="002060"/>
                </a:solidFill>
                <a:latin typeface="Segoe UI" panose="020B0502040204020203" pitchFamily="34" charset="0"/>
                <a:cs typeface="Segoe UI" panose="020B0502040204020203" pitchFamily="34" charset="0"/>
              </a:rPr>
              <a:t> </a:t>
            </a:r>
            <a:r>
              <a:rPr lang="pl-PL" sz="800" dirty="0">
                <a:solidFill>
                  <a:srgbClr val="002060"/>
                </a:solidFill>
                <a:latin typeface="Segoe UI" panose="020B0502040204020203" pitchFamily="34" charset="0"/>
                <a:cs typeface="Segoe UI" panose="020B0502040204020203" pitchFamily="34" charset="0"/>
              </a:rPr>
              <a:t>z Rządowego Funduszu Polski Ład </a:t>
            </a:r>
            <a:r>
              <a:rPr lang="pl-PL" sz="800" b="1" dirty="0">
                <a:solidFill>
                  <a:srgbClr val="002060"/>
                </a:solidFill>
                <a:latin typeface="Segoe UI" panose="020B0502040204020203" pitchFamily="34" charset="0"/>
                <a:cs typeface="Segoe UI" panose="020B0502040204020203" pitchFamily="34" charset="0"/>
              </a:rPr>
              <a:t>2.000.000 zł  </a:t>
            </a:r>
          </a:p>
        </p:txBody>
      </p:sp>
      <p:pic>
        <p:nvPicPr>
          <p:cNvPr id="4" name="Obraz 3"/>
          <p:cNvPicPr/>
          <p:nvPr/>
        </p:nvPicPr>
        <p:blipFill rotWithShape="1">
          <a:blip r:embed="rId2"/>
          <a:srcRect l="24260" t="10473" r="23186" b="21129"/>
          <a:stretch/>
        </p:blipFill>
        <p:spPr bwMode="auto">
          <a:xfrm>
            <a:off x="395536" y="2362314"/>
            <a:ext cx="2664296" cy="1512168"/>
          </a:xfrm>
          <a:prstGeom prst="rect">
            <a:avLst/>
          </a:prstGeom>
          <a:ln>
            <a:noFill/>
          </a:ln>
          <a:extLst>
            <a:ext uri="{53640926-AAD7-44D8-BBD7-CCE9431645EC}">
              <a14:shadowObscured xmlns:a14="http://schemas.microsoft.com/office/drawing/2010/main"/>
            </a:ext>
          </a:extLst>
        </p:spPr>
      </p:pic>
      <p:sp>
        <p:nvSpPr>
          <p:cNvPr id="2" name="Prostokąt 1"/>
          <p:cNvSpPr/>
          <p:nvPr/>
        </p:nvSpPr>
        <p:spPr>
          <a:xfrm>
            <a:off x="395536" y="3867894"/>
            <a:ext cx="2808312" cy="1126462"/>
          </a:xfrm>
          <a:prstGeom prst="rect">
            <a:avLst/>
          </a:prstGeom>
        </p:spPr>
        <p:txBody>
          <a:bodyPr wrap="square">
            <a:spAutoFit/>
          </a:bodyPr>
          <a:lstStyle/>
          <a:p>
            <a:pPr>
              <a:lnSpc>
                <a:spcPct val="120000"/>
              </a:lnSpc>
            </a:pPr>
            <a:r>
              <a:rPr lang="pl-PL" sz="800" b="1" dirty="0">
                <a:solidFill>
                  <a:srgbClr val="00B050"/>
                </a:solidFill>
                <a:latin typeface="Segoe UI" panose="020B0502040204020203" pitchFamily="34" charset="0"/>
                <a:cs typeface="Segoe UI" panose="020B0502040204020203" pitchFamily="34" charset="0"/>
              </a:rPr>
              <a:t>„Rozbudowa ul. Spasowskiego w Koszalinie”</a:t>
            </a:r>
          </a:p>
          <a:p>
            <a:pPr>
              <a:lnSpc>
                <a:spcPct val="120000"/>
              </a:lnSpc>
            </a:pPr>
            <a:endParaRPr lang="pl-PL" sz="800" dirty="0">
              <a:solidFill>
                <a:srgbClr val="002060"/>
              </a:solidFill>
              <a:latin typeface="Segoe UI" panose="020B0502040204020203" pitchFamily="34" charset="0"/>
              <a:cs typeface="Segoe UI" panose="020B0502040204020203" pitchFamily="34" charset="0"/>
            </a:endParaRPr>
          </a:p>
          <a:p>
            <a:pPr>
              <a:lnSpc>
                <a:spcPct val="120000"/>
              </a:lnSpc>
            </a:pPr>
            <a:r>
              <a:rPr lang="pl-PL" sz="800" b="1" dirty="0">
                <a:solidFill>
                  <a:srgbClr val="002060"/>
                </a:solidFill>
                <a:latin typeface="Segoe UI" panose="020B0502040204020203" pitchFamily="34" charset="0"/>
                <a:cs typeface="Segoe UI" panose="020B0502040204020203" pitchFamily="34" charset="0"/>
              </a:rPr>
              <a:t>Wydatki</a:t>
            </a:r>
            <a:r>
              <a:rPr lang="pl-PL" sz="800" dirty="0">
                <a:solidFill>
                  <a:srgbClr val="002060"/>
                </a:solidFill>
                <a:latin typeface="Segoe UI" panose="020B0502040204020203" pitchFamily="34" charset="0"/>
                <a:cs typeface="Segoe UI" panose="020B0502040204020203" pitchFamily="34" charset="0"/>
              </a:rPr>
              <a:t> w </a:t>
            </a:r>
            <a:r>
              <a:rPr lang="pl-PL" sz="800" dirty="0" smtClean="0">
                <a:solidFill>
                  <a:srgbClr val="002060"/>
                </a:solidFill>
                <a:latin typeface="Segoe UI" panose="020B0502040204020203" pitchFamily="34" charset="0"/>
                <a:cs typeface="Segoe UI" panose="020B0502040204020203" pitchFamily="34" charset="0"/>
              </a:rPr>
              <a:t>2025 </a:t>
            </a:r>
            <a:r>
              <a:rPr lang="pl-PL" sz="800" dirty="0">
                <a:solidFill>
                  <a:srgbClr val="002060"/>
                </a:solidFill>
                <a:latin typeface="Segoe UI" panose="020B0502040204020203" pitchFamily="34" charset="0"/>
                <a:cs typeface="Segoe UI" panose="020B0502040204020203" pitchFamily="34" charset="0"/>
              </a:rPr>
              <a:t>roku </a:t>
            </a:r>
            <a:r>
              <a:rPr lang="pl-PL" sz="800" b="1" dirty="0" smtClean="0">
                <a:solidFill>
                  <a:srgbClr val="002060"/>
                </a:solidFill>
                <a:latin typeface="Segoe UI" panose="020B0502040204020203" pitchFamily="34" charset="0"/>
                <a:cs typeface="Segoe UI" panose="020B0502040204020203" pitchFamily="34" charset="0"/>
              </a:rPr>
              <a:t>5.000.000 </a:t>
            </a:r>
            <a:r>
              <a:rPr lang="pl-PL" sz="800" b="1" dirty="0">
                <a:solidFill>
                  <a:srgbClr val="002060"/>
                </a:solidFill>
                <a:latin typeface="Segoe UI" panose="020B0502040204020203" pitchFamily="34" charset="0"/>
                <a:cs typeface="Segoe UI" panose="020B0502040204020203" pitchFamily="34" charset="0"/>
              </a:rPr>
              <a:t>zł</a:t>
            </a:r>
          </a:p>
          <a:p>
            <a:pPr>
              <a:lnSpc>
                <a:spcPct val="120000"/>
              </a:lnSpc>
            </a:pPr>
            <a:r>
              <a:rPr lang="pl-PL" sz="800" dirty="0">
                <a:solidFill>
                  <a:srgbClr val="002060"/>
                </a:solidFill>
                <a:latin typeface="Segoe UI" panose="020B0502040204020203" pitchFamily="34" charset="0"/>
                <a:cs typeface="Segoe UI" panose="020B0502040204020203" pitchFamily="34" charset="0"/>
              </a:rPr>
              <a:t>Okres realizacji 2019-2026</a:t>
            </a:r>
          </a:p>
          <a:p>
            <a:pPr>
              <a:lnSpc>
                <a:spcPct val="120000"/>
              </a:lnSpc>
            </a:pPr>
            <a:r>
              <a:rPr lang="pl-PL" sz="800" dirty="0">
                <a:solidFill>
                  <a:srgbClr val="002060"/>
                </a:solidFill>
                <a:latin typeface="Segoe UI" panose="020B0502040204020203" pitchFamily="34" charset="0"/>
                <a:cs typeface="Segoe UI" panose="020B0502040204020203" pitchFamily="34" charset="0"/>
              </a:rPr>
              <a:t>Wartość inwestycji </a:t>
            </a:r>
            <a:r>
              <a:rPr lang="pl-PL" sz="800" dirty="0" smtClean="0">
                <a:solidFill>
                  <a:srgbClr val="002060"/>
                </a:solidFill>
                <a:latin typeface="Segoe UI" panose="020B0502040204020203" pitchFamily="34" charset="0"/>
                <a:cs typeface="Segoe UI" panose="020B0502040204020203" pitchFamily="34" charset="0"/>
              </a:rPr>
              <a:t>9.396.469 </a:t>
            </a:r>
            <a:r>
              <a:rPr lang="pl-PL" sz="800" dirty="0">
                <a:solidFill>
                  <a:srgbClr val="002060"/>
                </a:solidFill>
                <a:latin typeface="Segoe UI" panose="020B0502040204020203" pitchFamily="34" charset="0"/>
                <a:cs typeface="Segoe UI" panose="020B0502040204020203" pitchFamily="34" charset="0"/>
              </a:rPr>
              <a:t>zł</a:t>
            </a:r>
          </a:p>
          <a:p>
            <a:pPr>
              <a:lnSpc>
                <a:spcPct val="120000"/>
              </a:lnSpc>
            </a:pPr>
            <a:r>
              <a:rPr lang="pl-PL" sz="800" b="1" dirty="0">
                <a:solidFill>
                  <a:srgbClr val="002060"/>
                </a:solidFill>
                <a:latin typeface="Segoe UI" panose="020B0502040204020203" pitchFamily="34" charset="0"/>
                <a:cs typeface="Segoe UI" panose="020B0502040204020203" pitchFamily="34" charset="0"/>
              </a:rPr>
              <a:t>Dofinansowanie</a:t>
            </a:r>
            <a:r>
              <a:rPr lang="pl-PL" sz="800" dirty="0">
                <a:solidFill>
                  <a:srgbClr val="002060"/>
                </a:solidFill>
                <a:latin typeface="Segoe UI" panose="020B0502040204020203" pitchFamily="34" charset="0"/>
                <a:cs typeface="Segoe UI" panose="020B0502040204020203" pitchFamily="34" charset="0"/>
              </a:rPr>
              <a:t> z Rządowego Funduszu Rozwoju Dróg </a:t>
            </a:r>
            <a:r>
              <a:rPr lang="pl-PL" sz="800" b="1" dirty="0" smtClean="0">
                <a:solidFill>
                  <a:srgbClr val="002060"/>
                </a:solidFill>
                <a:latin typeface="Segoe UI" panose="020B0502040204020203" pitchFamily="34" charset="0"/>
                <a:cs typeface="Segoe UI" panose="020B0502040204020203" pitchFamily="34" charset="0"/>
              </a:rPr>
              <a:t>3.930.176 </a:t>
            </a:r>
            <a:r>
              <a:rPr lang="pl-PL" sz="800" b="1" dirty="0">
                <a:latin typeface="Segoe UI" panose="020B0502040204020203" pitchFamily="34" charset="0"/>
                <a:cs typeface="Segoe UI" panose="020B0502040204020203" pitchFamily="34" charset="0"/>
              </a:rPr>
              <a:t>zł  </a:t>
            </a:r>
          </a:p>
        </p:txBody>
      </p:sp>
      <p:sp>
        <p:nvSpPr>
          <p:cNvPr id="3" name="Prostokąt 2"/>
          <p:cNvSpPr/>
          <p:nvPr/>
        </p:nvSpPr>
        <p:spPr>
          <a:xfrm>
            <a:off x="4427984" y="3699243"/>
            <a:ext cx="3635896" cy="1274195"/>
          </a:xfrm>
          <a:prstGeom prst="rect">
            <a:avLst/>
          </a:prstGeom>
        </p:spPr>
        <p:txBody>
          <a:bodyPr wrap="square">
            <a:spAutoFit/>
          </a:bodyPr>
          <a:lstStyle/>
          <a:p>
            <a:pPr>
              <a:lnSpc>
                <a:spcPct val="120000"/>
              </a:lnSpc>
            </a:pPr>
            <a:endParaRPr lang="pl-PL" sz="800" b="1" dirty="0" smtClean="0">
              <a:solidFill>
                <a:srgbClr val="002060"/>
              </a:solidFill>
              <a:latin typeface="Segoe UI" panose="020B0502040204020203" pitchFamily="34" charset="0"/>
              <a:cs typeface="Segoe UI" panose="020B0502040204020203" pitchFamily="34" charset="0"/>
            </a:endParaRPr>
          </a:p>
          <a:p>
            <a:pPr>
              <a:lnSpc>
                <a:spcPct val="120000"/>
              </a:lnSpc>
            </a:pPr>
            <a:r>
              <a:rPr lang="pl-PL" sz="800" b="1" dirty="0" smtClean="0">
                <a:solidFill>
                  <a:srgbClr val="00B050"/>
                </a:solidFill>
                <a:latin typeface="Segoe UI" panose="020B0502040204020203" pitchFamily="34" charset="0"/>
                <a:cs typeface="Segoe UI" panose="020B0502040204020203" pitchFamily="34" charset="0"/>
              </a:rPr>
              <a:t>„</a:t>
            </a:r>
            <a:r>
              <a:rPr lang="pl-PL" sz="800" b="1" dirty="0">
                <a:solidFill>
                  <a:srgbClr val="00B050"/>
                </a:solidFill>
                <a:latin typeface="Segoe UI" panose="020B0502040204020203" pitchFamily="34" charset="0"/>
                <a:cs typeface="Segoe UI" panose="020B0502040204020203" pitchFamily="34" charset="0"/>
              </a:rPr>
              <a:t>Przebudowa ul. Chałubińskiego w Koszalinie </a:t>
            </a:r>
            <a:br>
              <a:rPr lang="pl-PL" sz="800" b="1" dirty="0">
                <a:solidFill>
                  <a:srgbClr val="00B050"/>
                </a:solidFill>
                <a:latin typeface="Segoe UI" panose="020B0502040204020203" pitchFamily="34" charset="0"/>
                <a:cs typeface="Segoe UI" panose="020B0502040204020203" pitchFamily="34" charset="0"/>
              </a:rPr>
            </a:br>
            <a:r>
              <a:rPr lang="pl-PL" sz="800" b="1" dirty="0">
                <a:solidFill>
                  <a:srgbClr val="00B050"/>
                </a:solidFill>
                <a:latin typeface="Segoe UI" panose="020B0502040204020203" pitchFamily="34" charset="0"/>
                <a:cs typeface="Segoe UI" panose="020B0502040204020203" pitchFamily="34" charset="0"/>
              </a:rPr>
              <a:t>na odcinku od ul. Marszałka J. Piłsudskiego </a:t>
            </a:r>
            <a:r>
              <a:rPr lang="pl-PL" sz="800" b="1" dirty="0" smtClean="0">
                <a:solidFill>
                  <a:srgbClr val="00B050"/>
                </a:solidFill>
                <a:latin typeface="Segoe UI" panose="020B0502040204020203" pitchFamily="34" charset="0"/>
                <a:cs typeface="Segoe UI" panose="020B0502040204020203" pitchFamily="34" charset="0"/>
              </a:rPr>
              <a:t>do </a:t>
            </a:r>
            <a:r>
              <a:rPr lang="pl-PL" sz="800" b="1" dirty="0">
                <a:solidFill>
                  <a:srgbClr val="00B050"/>
                </a:solidFill>
                <a:latin typeface="Segoe UI" panose="020B0502040204020203" pitchFamily="34" charset="0"/>
                <a:cs typeface="Segoe UI" panose="020B0502040204020203" pitchFamily="34" charset="0"/>
              </a:rPr>
              <a:t>ul. Jutrzenki”</a:t>
            </a:r>
          </a:p>
          <a:p>
            <a:pPr>
              <a:lnSpc>
                <a:spcPct val="120000"/>
              </a:lnSpc>
            </a:pPr>
            <a:endParaRPr lang="pl-PL" sz="800" dirty="0">
              <a:solidFill>
                <a:srgbClr val="002060"/>
              </a:solidFill>
              <a:latin typeface="Segoe UI" panose="020B0502040204020203" pitchFamily="34" charset="0"/>
              <a:cs typeface="Segoe UI" panose="020B0502040204020203" pitchFamily="34" charset="0"/>
            </a:endParaRPr>
          </a:p>
          <a:p>
            <a:pPr>
              <a:lnSpc>
                <a:spcPct val="120000"/>
              </a:lnSpc>
            </a:pPr>
            <a:r>
              <a:rPr lang="pl-PL" sz="800" b="1" dirty="0">
                <a:solidFill>
                  <a:srgbClr val="002060"/>
                </a:solidFill>
                <a:latin typeface="Segoe UI" panose="020B0502040204020203" pitchFamily="34" charset="0"/>
                <a:cs typeface="Segoe UI" panose="020B0502040204020203" pitchFamily="34" charset="0"/>
              </a:rPr>
              <a:t>Wydatki</a:t>
            </a:r>
            <a:r>
              <a:rPr lang="pl-PL" sz="800" dirty="0">
                <a:solidFill>
                  <a:srgbClr val="002060"/>
                </a:solidFill>
                <a:latin typeface="Segoe UI" panose="020B0502040204020203" pitchFamily="34" charset="0"/>
                <a:cs typeface="Segoe UI" panose="020B0502040204020203" pitchFamily="34" charset="0"/>
              </a:rPr>
              <a:t> w </a:t>
            </a:r>
            <a:r>
              <a:rPr lang="pl-PL" sz="800" dirty="0" smtClean="0">
                <a:solidFill>
                  <a:srgbClr val="002060"/>
                </a:solidFill>
                <a:latin typeface="Segoe UI" panose="020B0502040204020203" pitchFamily="34" charset="0"/>
                <a:cs typeface="Segoe UI" panose="020B0502040204020203" pitchFamily="34" charset="0"/>
              </a:rPr>
              <a:t>2025 </a:t>
            </a:r>
            <a:r>
              <a:rPr lang="pl-PL" sz="800" dirty="0">
                <a:solidFill>
                  <a:srgbClr val="002060"/>
                </a:solidFill>
                <a:latin typeface="Segoe UI" panose="020B0502040204020203" pitchFamily="34" charset="0"/>
                <a:cs typeface="Segoe UI" panose="020B0502040204020203" pitchFamily="34" charset="0"/>
              </a:rPr>
              <a:t>roku </a:t>
            </a:r>
            <a:r>
              <a:rPr lang="pl-PL" sz="800" b="1" dirty="0" smtClean="0">
                <a:solidFill>
                  <a:srgbClr val="002060"/>
                </a:solidFill>
                <a:latin typeface="Segoe UI" panose="020B0502040204020203" pitchFamily="34" charset="0"/>
                <a:cs typeface="Segoe UI" panose="020B0502040204020203" pitchFamily="34" charset="0"/>
              </a:rPr>
              <a:t>4.550.000 </a:t>
            </a:r>
            <a:r>
              <a:rPr lang="pl-PL" sz="800" b="1" dirty="0">
                <a:solidFill>
                  <a:srgbClr val="002060"/>
                </a:solidFill>
                <a:latin typeface="Segoe UI" panose="020B0502040204020203" pitchFamily="34" charset="0"/>
                <a:cs typeface="Segoe UI" panose="020B0502040204020203" pitchFamily="34" charset="0"/>
              </a:rPr>
              <a:t>zł</a:t>
            </a:r>
          </a:p>
          <a:p>
            <a:pPr>
              <a:lnSpc>
                <a:spcPct val="120000"/>
              </a:lnSpc>
            </a:pPr>
            <a:r>
              <a:rPr lang="pl-PL" sz="800" dirty="0">
                <a:solidFill>
                  <a:srgbClr val="002060"/>
                </a:solidFill>
                <a:latin typeface="Segoe UI" panose="020B0502040204020203" pitchFamily="34" charset="0"/>
                <a:cs typeface="Segoe UI" panose="020B0502040204020203" pitchFamily="34" charset="0"/>
              </a:rPr>
              <a:t>Okres realizacji </a:t>
            </a:r>
            <a:r>
              <a:rPr lang="pl-PL" sz="800" dirty="0" smtClean="0">
                <a:solidFill>
                  <a:srgbClr val="002060"/>
                </a:solidFill>
                <a:latin typeface="Segoe UI" panose="020B0502040204020203" pitchFamily="34" charset="0"/>
                <a:cs typeface="Segoe UI" panose="020B0502040204020203" pitchFamily="34" charset="0"/>
              </a:rPr>
              <a:t>2023-2027</a:t>
            </a:r>
            <a:endParaRPr lang="pl-PL" sz="800" dirty="0">
              <a:solidFill>
                <a:srgbClr val="002060"/>
              </a:solidFill>
              <a:latin typeface="Segoe UI" panose="020B0502040204020203" pitchFamily="34" charset="0"/>
              <a:cs typeface="Segoe UI" panose="020B0502040204020203" pitchFamily="34" charset="0"/>
            </a:endParaRPr>
          </a:p>
          <a:p>
            <a:pPr>
              <a:lnSpc>
                <a:spcPct val="120000"/>
              </a:lnSpc>
            </a:pPr>
            <a:r>
              <a:rPr lang="pl-PL" sz="800" dirty="0">
                <a:solidFill>
                  <a:srgbClr val="002060"/>
                </a:solidFill>
                <a:latin typeface="Segoe UI" panose="020B0502040204020203" pitchFamily="34" charset="0"/>
                <a:cs typeface="Segoe UI" panose="020B0502040204020203" pitchFamily="34" charset="0"/>
              </a:rPr>
              <a:t>Wartość inwestycji </a:t>
            </a:r>
            <a:r>
              <a:rPr lang="pl-PL" sz="800" dirty="0" smtClean="0">
                <a:solidFill>
                  <a:srgbClr val="002060"/>
                </a:solidFill>
                <a:latin typeface="Segoe UI" panose="020B0502040204020203" pitchFamily="34" charset="0"/>
                <a:cs typeface="Segoe UI" panose="020B0502040204020203" pitchFamily="34" charset="0"/>
              </a:rPr>
              <a:t>15.046.888 </a:t>
            </a:r>
            <a:r>
              <a:rPr lang="pl-PL" sz="800" dirty="0">
                <a:solidFill>
                  <a:srgbClr val="002060"/>
                </a:solidFill>
                <a:latin typeface="Segoe UI" panose="020B0502040204020203" pitchFamily="34" charset="0"/>
                <a:cs typeface="Segoe UI" panose="020B0502040204020203" pitchFamily="34" charset="0"/>
              </a:rPr>
              <a:t>zł</a:t>
            </a:r>
          </a:p>
          <a:p>
            <a:pPr>
              <a:lnSpc>
                <a:spcPct val="120000"/>
              </a:lnSpc>
            </a:pPr>
            <a:r>
              <a:rPr lang="pl-PL" sz="800" b="1" dirty="0">
                <a:solidFill>
                  <a:srgbClr val="002060"/>
                </a:solidFill>
                <a:latin typeface="Segoe UI" panose="020B0502040204020203" pitchFamily="34" charset="0"/>
                <a:cs typeface="Segoe UI" panose="020B0502040204020203" pitchFamily="34" charset="0"/>
              </a:rPr>
              <a:t>Dofinansowanie</a:t>
            </a:r>
            <a:r>
              <a:rPr lang="pl-PL" sz="800" dirty="0">
                <a:solidFill>
                  <a:srgbClr val="002060"/>
                </a:solidFill>
                <a:latin typeface="Segoe UI" panose="020B0502040204020203" pitchFamily="34" charset="0"/>
                <a:cs typeface="Segoe UI" panose="020B0502040204020203" pitchFamily="34" charset="0"/>
              </a:rPr>
              <a:t> z Rządowego Funduszu Rozwoju Dróg </a:t>
            </a:r>
            <a:r>
              <a:rPr lang="pl-PL" sz="800" b="1" dirty="0" smtClean="0">
                <a:solidFill>
                  <a:srgbClr val="002060"/>
                </a:solidFill>
                <a:latin typeface="Segoe UI" panose="020B0502040204020203" pitchFamily="34" charset="0"/>
                <a:cs typeface="Segoe UI" panose="020B0502040204020203" pitchFamily="34" charset="0"/>
              </a:rPr>
              <a:t>7.281.854 </a:t>
            </a:r>
            <a:r>
              <a:rPr lang="pl-PL" sz="800" b="1" dirty="0">
                <a:solidFill>
                  <a:srgbClr val="002060"/>
                </a:solidFill>
                <a:latin typeface="Segoe UI" panose="020B0502040204020203" pitchFamily="34" charset="0"/>
                <a:cs typeface="Segoe UI" panose="020B0502040204020203" pitchFamily="34" charset="0"/>
              </a:rPr>
              <a:t>zł</a:t>
            </a:r>
          </a:p>
        </p:txBody>
      </p:sp>
      <p:pic>
        <p:nvPicPr>
          <p:cNvPr id="10" name="Obraz 9" descr="Kończą się przebudowy ulic Włoskiej i Zientarskiego w Koszalinie | Polskie  Radio Koszal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321" y="699542"/>
            <a:ext cx="2835662" cy="1440159"/>
          </a:xfrm>
          <a:prstGeom prst="rect">
            <a:avLst/>
          </a:prstGeom>
          <a:noFill/>
          <a:ln>
            <a:noFill/>
          </a:ln>
        </p:spPr>
      </p:pic>
      <p:pic>
        <p:nvPicPr>
          <p:cNvPr id="11" name="Obraz 10" descr="Ulica Chałubińskiego w Koszalinie w remoncie. Zobacz ZDJĘCIA z postępu prac  | Głos Koszaliński"/>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139701"/>
            <a:ext cx="3024336" cy="1647553"/>
          </a:xfrm>
          <a:prstGeom prst="rect">
            <a:avLst/>
          </a:prstGeom>
          <a:noFill/>
          <a:ln>
            <a:noFill/>
          </a:ln>
        </p:spPr>
      </p:pic>
    </p:spTree>
    <p:extLst>
      <p:ext uri="{BB962C8B-B14F-4D97-AF65-F5344CB8AC3E}">
        <p14:creationId xmlns:p14="http://schemas.microsoft.com/office/powerpoint/2010/main" val="305849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539553" y="699542"/>
            <a:ext cx="3851028" cy="1512168"/>
          </a:xfrm>
        </p:spPr>
        <p:txBody>
          <a:bodyPr>
            <a:noAutofit/>
          </a:bodyPr>
          <a:lstStyle/>
          <a:p>
            <a:pPr marL="0" indent="0">
              <a:spcBef>
                <a:spcPts val="0"/>
              </a:spcBef>
              <a:buNone/>
            </a:pPr>
            <a:endParaRPr lang="pl-PL" sz="800" b="1" dirty="0" smtClean="0">
              <a:solidFill>
                <a:srgbClr val="002060"/>
              </a:solidFill>
              <a:latin typeface="Segoe UI" panose="020B0502040204020203" pitchFamily="34" charset="0"/>
              <a:cs typeface="Segoe UI" panose="020B0502040204020203" pitchFamily="34" charset="0"/>
            </a:endParaRPr>
          </a:p>
          <a:p>
            <a:pPr marL="0" indent="0">
              <a:spcBef>
                <a:spcPts val="0"/>
              </a:spcBef>
              <a:buNone/>
            </a:pPr>
            <a:endParaRPr lang="pl-PL" sz="800" b="1" dirty="0">
              <a:solidFill>
                <a:srgbClr val="00B050"/>
              </a:solidFill>
              <a:latin typeface="Segoe UI" panose="020B0502040204020203" pitchFamily="34" charset="0"/>
              <a:cs typeface="Segoe UI" panose="020B0502040204020203" pitchFamily="34" charset="0"/>
            </a:endParaRPr>
          </a:p>
          <a:p>
            <a:pPr marL="0" indent="0">
              <a:spcBef>
                <a:spcPts val="0"/>
              </a:spcBef>
              <a:buNone/>
            </a:pPr>
            <a:r>
              <a:rPr lang="pl-PL" sz="800" b="1" dirty="0" smtClean="0">
                <a:solidFill>
                  <a:srgbClr val="00B050"/>
                </a:solidFill>
                <a:latin typeface="Segoe UI" panose="020B0502040204020203" pitchFamily="34" charset="0"/>
                <a:cs typeface="Segoe UI" panose="020B0502040204020203" pitchFamily="34" charset="0"/>
              </a:rPr>
              <a:t>„Dostosowanie budynków byłego Gimnazjum nr 2 przy ul. Bolesława Krzywoustego 5 dla potrzeb Zespołu Szkół nr 12 w Koszalinie”</a:t>
            </a:r>
          </a:p>
          <a:p>
            <a:pPr>
              <a:spcBef>
                <a:spcPts val="0"/>
              </a:spcBef>
            </a:pPr>
            <a:endParaRPr lang="pl-PL" sz="800" dirty="0" smtClean="0">
              <a:solidFill>
                <a:srgbClr val="002060"/>
              </a:solidFill>
              <a:latin typeface="Segoe UI" panose="020B0502040204020203" pitchFamily="34" charset="0"/>
              <a:cs typeface="Segoe UI" panose="020B0502040204020203" pitchFamily="34" charset="0"/>
            </a:endParaRPr>
          </a:p>
          <a:p>
            <a:pPr marL="0" indent="0">
              <a:spcBef>
                <a:spcPts val="0"/>
              </a:spcBef>
              <a:buNone/>
            </a:pPr>
            <a:r>
              <a:rPr lang="pl-PL" sz="800" b="1" dirty="0" smtClean="0">
                <a:solidFill>
                  <a:srgbClr val="002060"/>
                </a:solidFill>
                <a:latin typeface="Segoe UI" panose="020B0502040204020203" pitchFamily="34" charset="0"/>
                <a:cs typeface="Segoe UI" panose="020B0502040204020203" pitchFamily="34" charset="0"/>
              </a:rPr>
              <a:t>Wydatki</a:t>
            </a:r>
            <a:r>
              <a:rPr lang="pl-PL" sz="800" dirty="0" smtClean="0">
                <a:solidFill>
                  <a:srgbClr val="002060"/>
                </a:solidFill>
                <a:latin typeface="Segoe UI" panose="020B0502040204020203" pitchFamily="34" charset="0"/>
                <a:cs typeface="Segoe UI" panose="020B0502040204020203" pitchFamily="34" charset="0"/>
              </a:rPr>
              <a:t> w 2025 roku </a:t>
            </a:r>
            <a:r>
              <a:rPr lang="pl-PL" sz="800" b="1" dirty="0" smtClean="0">
                <a:solidFill>
                  <a:srgbClr val="002060"/>
                </a:solidFill>
                <a:latin typeface="Segoe UI" panose="020B0502040204020203" pitchFamily="34" charset="0"/>
                <a:cs typeface="Segoe UI" panose="020B0502040204020203" pitchFamily="34" charset="0"/>
              </a:rPr>
              <a:t>4.900.000 zł</a:t>
            </a:r>
          </a:p>
          <a:p>
            <a:pPr marL="0" indent="0">
              <a:spcBef>
                <a:spcPts val="0"/>
              </a:spcBef>
              <a:buNone/>
            </a:pPr>
            <a:r>
              <a:rPr lang="pl-PL" sz="800" dirty="0" smtClean="0">
                <a:solidFill>
                  <a:srgbClr val="002060"/>
                </a:solidFill>
                <a:latin typeface="Segoe UI" panose="020B0502040204020203" pitchFamily="34" charset="0"/>
                <a:cs typeface="Segoe UI" panose="020B0502040204020203" pitchFamily="34" charset="0"/>
              </a:rPr>
              <a:t>Okres realizacji 2019-2026 </a:t>
            </a:r>
          </a:p>
          <a:p>
            <a:pPr marL="0" indent="0">
              <a:spcBef>
                <a:spcPts val="0"/>
              </a:spcBef>
              <a:buNone/>
            </a:pPr>
            <a:r>
              <a:rPr lang="pl-PL" sz="800" dirty="0" smtClean="0">
                <a:solidFill>
                  <a:srgbClr val="002060"/>
                </a:solidFill>
                <a:latin typeface="Segoe UI" panose="020B0502040204020203" pitchFamily="34" charset="0"/>
                <a:cs typeface="Segoe UI" panose="020B0502040204020203" pitchFamily="34" charset="0"/>
              </a:rPr>
              <a:t>Wartość inwestycji 15.255.017 zł </a:t>
            </a:r>
          </a:p>
          <a:p>
            <a:pPr marL="0" indent="0">
              <a:spcBef>
                <a:spcPts val="0"/>
              </a:spcBef>
              <a:buNone/>
            </a:pPr>
            <a:r>
              <a:rPr lang="pl-PL" sz="800" b="1" dirty="0" smtClean="0">
                <a:solidFill>
                  <a:srgbClr val="002060"/>
                </a:solidFill>
                <a:latin typeface="Segoe UI" panose="020B0502040204020203" pitchFamily="34" charset="0"/>
                <a:cs typeface="Segoe UI" panose="020B0502040204020203" pitchFamily="34" charset="0"/>
              </a:rPr>
              <a:t>Dofinansowanie</a:t>
            </a:r>
            <a:r>
              <a:rPr lang="pl-PL" sz="800" dirty="0" smtClean="0">
                <a:solidFill>
                  <a:srgbClr val="002060"/>
                </a:solidFill>
                <a:latin typeface="Segoe UI" panose="020B0502040204020203" pitchFamily="34" charset="0"/>
                <a:cs typeface="Segoe UI" panose="020B0502040204020203" pitchFamily="34" charset="0"/>
              </a:rPr>
              <a:t> z Rządowego Funduszu Polski Ład </a:t>
            </a:r>
            <a:r>
              <a:rPr lang="pl-PL" sz="800" b="1" dirty="0" smtClean="0">
                <a:solidFill>
                  <a:srgbClr val="002060"/>
                </a:solidFill>
                <a:latin typeface="Segoe UI" panose="020B0502040204020203" pitchFamily="34" charset="0"/>
                <a:cs typeface="Segoe UI" panose="020B0502040204020203" pitchFamily="34" charset="0"/>
              </a:rPr>
              <a:t>8.000.000 zł  </a:t>
            </a:r>
            <a:endParaRPr lang="pl-PL" sz="800" b="1" dirty="0">
              <a:solidFill>
                <a:srgbClr val="002060"/>
              </a:solidFill>
              <a:latin typeface="Segoe UI" panose="020B0502040204020203" pitchFamily="34" charset="0"/>
              <a:cs typeface="Segoe UI" panose="020B0502040204020203" pitchFamily="34" charset="0"/>
            </a:endParaRPr>
          </a:p>
        </p:txBody>
      </p:sp>
      <p:sp>
        <p:nvSpPr>
          <p:cNvPr id="5" name="Symbol zastępczy zawartości 4"/>
          <p:cNvSpPr>
            <a:spLocks noGrp="1"/>
          </p:cNvSpPr>
          <p:nvPr>
            <p:ph sz="half" idx="2"/>
          </p:nvPr>
        </p:nvSpPr>
        <p:spPr>
          <a:xfrm>
            <a:off x="4553012" y="627535"/>
            <a:ext cx="3619388" cy="1512167"/>
          </a:xfrm>
        </p:spPr>
        <p:txBody>
          <a:bodyPr>
            <a:normAutofit/>
          </a:bodyPr>
          <a:lstStyle/>
          <a:p>
            <a:pPr marL="0" indent="0">
              <a:lnSpc>
                <a:spcPct val="110000"/>
              </a:lnSpc>
              <a:spcBef>
                <a:spcPts val="0"/>
              </a:spcBef>
              <a:buNone/>
            </a:pPr>
            <a:endParaRPr lang="pl-PL" sz="800" b="1" dirty="0" smtClean="0">
              <a:solidFill>
                <a:srgbClr val="002060"/>
              </a:solidFill>
              <a:latin typeface="Segoe UI" panose="020B0502040204020203" pitchFamily="34" charset="0"/>
              <a:cs typeface="Segoe UI" panose="020B0502040204020203" pitchFamily="34" charset="0"/>
            </a:endParaRPr>
          </a:p>
          <a:p>
            <a:pPr marL="0" indent="0">
              <a:lnSpc>
                <a:spcPct val="110000"/>
              </a:lnSpc>
              <a:spcBef>
                <a:spcPts val="0"/>
              </a:spcBef>
              <a:buNone/>
            </a:pPr>
            <a:endParaRPr lang="pl-PL" sz="800" b="1" dirty="0">
              <a:solidFill>
                <a:srgbClr val="002060"/>
              </a:solidFill>
              <a:latin typeface="Segoe UI" panose="020B0502040204020203" pitchFamily="34" charset="0"/>
              <a:cs typeface="Segoe UI" panose="020B0502040204020203" pitchFamily="34" charset="0"/>
            </a:endParaRPr>
          </a:p>
          <a:p>
            <a:pPr marL="0" indent="0">
              <a:lnSpc>
                <a:spcPct val="110000"/>
              </a:lnSpc>
              <a:spcBef>
                <a:spcPts val="0"/>
              </a:spcBef>
              <a:buNone/>
            </a:pPr>
            <a:r>
              <a:rPr lang="pl-PL" sz="800" b="1" dirty="0" smtClean="0">
                <a:solidFill>
                  <a:srgbClr val="00B050"/>
                </a:solidFill>
                <a:latin typeface="Segoe UI" panose="020B0502040204020203" pitchFamily="34" charset="0"/>
                <a:cs typeface="Segoe UI" panose="020B0502040204020203" pitchFamily="34" charset="0"/>
              </a:rPr>
              <a:t>„</a:t>
            </a:r>
            <a:r>
              <a:rPr lang="pl-PL" sz="800" b="1" dirty="0">
                <a:solidFill>
                  <a:srgbClr val="00B050"/>
                </a:solidFill>
                <a:latin typeface="Segoe UI" panose="020B0502040204020203" pitchFamily="34" charset="0"/>
                <a:cs typeface="Segoe UI" panose="020B0502040204020203" pitchFamily="34" charset="0"/>
              </a:rPr>
              <a:t>Budowa boiska ze sztuczną nawierzchnią, </a:t>
            </a:r>
            <a:r>
              <a:rPr lang="pl-PL" sz="800" b="1" dirty="0" smtClean="0">
                <a:solidFill>
                  <a:srgbClr val="00B050"/>
                </a:solidFill>
                <a:latin typeface="Segoe UI" panose="020B0502040204020203" pitchFamily="34" charset="0"/>
                <a:cs typeface="Segoe UI" panose="020B0502040204020203" pitchFamily="34" charset="0"/>
              </a:rPr>
              <a:t> z </a:t>
            </a:r>
            <a:r>
              <a:rPr lang="pl-PL" sz="800" b="1" dirty="0">
                <a:solidFill>
                  <a:srgbClr val="00B050"/>
                </a:solidFill>
                <a:latin typeface="Segoe UI" panose="020B0502040204020203" pitchFamily="34" charset="0"/>
                <a:cs typeface="Segoe UI" panose="020B0502040204020203" pitchFamily="34" charset="0"/>
              </a:rPr>
              <a:t>zapleczem szatniowym </a:t>
            </a:r>
            <a:r>
              <a:rPr lang="pl-PL" sz="800" b="1" dirty="0" smtClean="0">
                <a:solidFill>
                  <a:srgbClr val="00B050"/>
                </a:solidFill>
                <a:latin typeface="Segoe UI" panose="020B0502040204020203" pitchFamily="34" charset="0"/>
                <a:cs typeface="Segoe UI" panose="020B0502040204020203" pitchFamily="34" charset="0"/>
              </a:rPr>
              <a:t>i </a:t>
            </a:r>
            <a:r>
              <a:rPr lang="pl-PL" sz="800" b="1" dirty="0">
                <a:solidFill>
                  <a:srgbClr val="00B050"/>
                </a:solidFill>
                <a:latin typeface="Segoe UI" panose="020B0502040204020203" pitchFamily="34" charset="0"/>
                <a:cs typeface="Segoe UI" panose="020B0502040204020203" pitchFamily="34" charset="0"/>
              </a:rPr>
              <a:t>urządzeniami budowlanymi, na terenie Stadionu przy </a:t>
            </a:r>
            <a:r>
              <a:rPr lang="pl-PL" sz="800" b="1" dirty="0" smtClean="0">
                <a:solidFill>
                  <a:srgbClr val="00B050"/>
                </a:solidFill>
                <a:latin typeface="Segoe UI" panose="020B0502040204020203" pitchFamily="34" charset="0"/>
                <a:cs typeface="Segoe UI" panose="020B0502040204020203" pitchFamily="34" charset="0"/>
              </a:rPr>
              <a:t>ul</a:t>
            </a:r>
            <a:r>
              <a:rPr lang="pl-PL" sz="800" b="1" dirty="0">
                <a:solidFill>
                  <a:srgbClr val="00B050"/>
                </a:solidFill>
                <a:latin typeface="Segoe UI" panose="020B0502040204020203" pitchFamily="34" charset="0"/>
                <a:cs typeface="Segoe UI" panose="020B0502040204020203" pitchFamily="34" charset="0"/>
              </a:rPr>
              <a:t>. Fałata 34 w Koszalinie”</a:t>
            </a:r>
          </a:p>
          <a:p>
            <a:pPr marL="0" indent="0">
              <a:lnSpc>
                <a:spcPct val="120000"/>
              </a:lnSpc>
              <a:spcBef>
                <a:spcPts val="0"/>
              </a:spcBef>
              <a:buNone/>
            </a:pPr>
            <a:endParaRPr lang="pl-PL" sz="800" dirty="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pl-PL" sz="800" b="1" dirty="0">
                <a:solidFill>
                  <a:srgbClr val="002060"/>
                </a:solidFill>
                <a:latin typeface="Segoe UI" panose="020B0502040204020203" pitchFamily="34" charset="0"/>
                <a:cs typeface="Segoe UI" panose="020B0502040204020203" pitchFamily="34" charset="0"/>
              </a:rPr>
              <a:t>W</a:t>
            </a:r>
            <a:r>
              <a:rPr lang="pl-PL" sz="800" b="1" dirty="0" smtClean="0">
                <a:solidFill>
                  <a:srgbClr val="002060"/>
                </a:solidFill>
                <a:latin typeface="Segoe UI" panose="020B0502040204020203" pitchFamily="34" charset="0"/>
                <a:cs typeface="Segoe UI" panose="020B0502040204020203" pitchFamily="34" charset="0"/>
              </a:rPr>
              <a:t>ydatki</a:t>
            </a:r>
            <a:r>
              <a:rPr lang="pl-PL" sz="800" dirty="0" smtClean="0">
                <a:solidFill>
                  <a:srgbClr val="002060"/>
                </a:solidFill>
                <a:latin typeface="Segoe UI" panose="020B0502040204020203" pitchFamily="34" charset="0"/>
                <a:cs typeface="Segoe UI" panose="020B0502040204020203" pitchFamily="34" charset="0"/>
              </a:rPr>
              <a:t> </a:t>
            </a:r>
            <a:r>
              <a:rPr lang="pl-PL" sz="800" dirty="0">
                <a:solidFill>
                  <a:srgbClr val="002060"/>
                </a:solidFill>
                <a:latin typeface="Segoe UI" panose="020B0502040204020203" pitchFamily="34" charset="0"/>
                <a:cs typeface="Segoe UI" panose="020B0502040204020203" pitchFamily="34" charset="0"/>
              </a:rPr>
              <a:t>w </a:t>
            </a:r>
            <a:r>
              <a:rPr lang="pl-PL" sz="800" dirty="0" smtClean="0">
                <a:solidFill>
                  <a:srgbClr val="002060"/>
                </a:solidFill>
                <a:latin typeface="Segoe UI" panose="020B0502040204020203" pitchFamily="34" charset="0"/>
                <a:cs typeface="Segoe UI" panose="020B0502040204020203" pitchFamily="34" charset="0"/>
              </a:rPr>
              <a:t>2025 </a:t>
            </a:r>
            <a:r>
              <a:rPr lang="pl-PL" sz="800" dirty="0">
                <a:solidFill>
                  <a:srgbClr val="002060"/>
                </a:solidFill>
                <a:latin typeface="Segoe UI" panose="020B0502040204020203" pitchFamily="34" charset="0"/>
                <a:cs typeface="Segoe UI" panose="020B0502040204020203" pitchFamily="34" charset="0"/>
              </a:rPr>
              <a:t>roku </a:t>
            </a:r>
            <a:r>
              <a:rPr lang="pl-PL" sz="800" b="1" dirty="0" smtClean="0">
                <a:solidFill>
                  <a:srgbClr val="002060"/>
                </a:solidFill>
                <a:latin typeface="Segoe UI" panose="020B0502040204020203" pitchFamily="34" charset="0"/>
                <a:cs typeface="Segoe UI" panose="020B0502040204020203" pitchFamily="34" charset="0"/>
              </a:rPr>
              <a:t>9.200.000 </a:t>
            </a:r>
            <a:r>
              <a:rPr lang="pl-PL" sz="800" b="1" dirty="0">
                <a:solidFill>
                  <a:srgbClr val="002060"/>
                </a:solidFill>
                <a:latin typeface="Segoe UI" panose="020B0502040204020203" pitchFamily="34" charset="0"/>
                <a:cs typeface="Segoe UI" panose="020B0502040204020203" pitchFamily="34" charset="0"/>
              </a:rPr>
              <a:t>zł</a:t>
            </a:r>
          </a:p>
          <a:p>
            <a:pPr marL="0" indent="0">
              <a:lnSpc>
                <a:spcPct val="120000"/>
              </a:lnSpc>
              <a:spcBef>
                <a:spcPts val="0"/>
              </a:spcBef>
              <a:buNone/>
            </a:pPr>
            <a:r>
              <a:rPr lang="pl-PL" sz="800" dirty="0">
                <a:solidFill>
                  <a:srgbClr val="002060"/>
                </a:solidFill>
                <a:latin typeface="Segoe UI" panose="020B0502040204020203" pitchFamily="34" charset="0"/>
                <a:cs typeface="Segoe UI" panose="020B0502040204020203" pitchFamily="34" charset="0"/>
              </a:rPr>
              <a:t>O</a:t>
            </a:r>
            <a:r>
              <a:rPr lang="pl-PL" sz="800" dirty="0" smtClean="0">
                <a:solidFill>
                  <a:srgbClr val="002060"/>
                </a:solidFill>
                <a:latin typeface="Segoe UI" panose="020B0502040204020203" pitchFamily="34" charset="0"/>
                <a:cs typeface="Segoe UI" panose="020B0502040204020203" pitchFamily="34" charset="0"/>
              </a:rPr>
              <a:t>kres </a:t>
            </a:r>
            <a:r>
              <a:rPr lang="pl-PL" sz="800" dirty="0">
                <a:solidFill>
                  <a:srgbClr val="002060"/>
                </a:solidFill>
                <a:latin typeface="Segoe UI" panose="020B0502040204020203" pitchFamily="34" charset="0"/>
                <a:cs typeface="Segoe UI" panose="020B0502040204020203" pitchFamily="34" charset="0"/>
              </a:rPr>
              <a:t>realizacji 2024-2025</a:t>
            </a:r>
          </a:p>
          <a:p>
            <a:pPr marL="0" indent="0">
              <a:lnSpc>
                <a:spcPct val="120000"/>
              </a:lnSpc>
              <a:spcBef>
                <a:spcPts val="0"/>
              </a:spcBef>
              <a:buNone/>
            </a:pPr>
            <a:r>
              <a:rPr lang="pl-PL" sz="800" dirty="0">
                <a:solidFill>
                  <a:srgbClr val="002060"/>
                </a:solidFill>
                <a:latin typeface="Segoe UI" panose="020B0502040204020203" pitchFamily="34" charset="0"/>
                <a:cs typeface="Segoe UI" panose="020B0502040204020203" pitchFamily="34" charset="0"/>
              </a:rPr>
              <a:t>W</a:t>
            </a:r>
            <a:r>
              <a:rPr lang="pl-PL" sz="800" dirty="0" smtClean="0">
                <a:solidFill>
                  <a:srgbClr val="002060"/>
                </a:solidFill>
                <a:latin typeface="Segoe UI" panose="020B0502040204020203" pitchFamily="34" charset="0"/>
                <a:cs typeface="Segoe UI" panose="020B0502040204020203" pitchFamily="34" charset="0"/>
              </a:rPr>
              <a:t>artość </a:t>
            </a:r>
            <a:r>
              <a:rPr lang="pl-PL" sz="800" dirty="0">
                <a:solidFill>
                  <a:srgbClr val="002060"/>
                </a:solidFill>
                <a:latin typeface="Segoe UI" panose="020B0502040204020203" pitchFamily="34" charset="0"/>
                <a:cs typeface="Segoe UI" panose="020B0502040204020203" pitchFamily="34" charset="0"/>
              </a:rPr>
              <a:t>inwestycji </a:t>
            </a:r>
            <a:r>
              <a:rPr lang="pl-PL" sz="800" dirty="0" smtClean="0">
                <a:solidFill>
                  <a:srgbClr val="002060"/>
                </a:solidFill>
                <a:latin typeface="Segoe UI" panose="020B0502040204020203" pitchFamily="34" charset="0"/>
                <a:cs typeface="Segoe UI" panose="020B0502040204020203" pitchFamily="34" charset="0"/>
              </a:rPr>
              <a:t>9.745.000 </a:t>
            </a:r>
            <a:r>
              <a:rPr lang="pl-PL" sz="800" dirty="0">
                <a:solidFill>
                  <a:srgbClr val="002060"/>
                </a:solidFill>
                <a:latin typeface="Segoe UI" panose="020B0502040204020203" pitchFamily="34" charset="0"/>
                <a:cs typeface="Segoe UI" panose="020B0502040204020203" pitchFamily="34" charset="0"/>
              </a:rPr>
              <a:t>zł</a:t>
            </a:r>
          </a:p>
          <a:p>
            <a:pPr marL="0" indent="0">
              <a:lnSpc>
                <a:spcPct val="120000"/>
              </a:lnSpc>
              <a:spcBef>
                <a:spcPts val="0"/>
              </a:spcBef>
              <a:buNone/>
            </a:pPr>
            <a:r>
              <a:rPr lang="pl-PL" sz="800" b="1" dirty="0">
                <a:solidFill>
                  <a:srgbClr val="002060"/>
                </a:solidFill>
                <a:latin typeface="Segoe UI" panose="020B0502040204020203" pitchFamily="34" charset="0"/>
                <a:cs typeface="Segoe UI" panose="020B0502040204020203" pitchFamily="34" charset="0"/>
              </a:rPr>
              <a:t>D</a:t>
            </a:r>
            <a:r>
              <a:rPr lang="pl-PL" sz="800" b="1" dirty="0" smtClean="0">
                <a:solidFill>
                  <a:srgbClr val="002060"/>
                </a:solidFill>
                <a:latin typeface="Segoe UI" panose="020B0502040204020203" pitchFamily="34" charset="0"/>
                <a:cs typeface="Segoe UI" panose="020B0502040204020203" pitchFamily="34" charset="0"/>
              </a:rPr>
              <a:t>ofinansowanie</a:t>
            </a:r>
            <a:r>
              <a:rPr lang="pl-PL" sz="800" dirty="0" smtClean="0">
                <a:solidFill>
                  <a:srgbClr val="002060"/>
                </a:solidFill>
                <a:latin typeface="Segoe UI" panose="020B0502040204020203" pitchFamily="34" charset="0"/>
                <a:cs typeface="Segoe UI" panose="020B0502040204020203" pitchFamily="34" charset="0"/>
              </a:rPr>
              <a:t> </a:t>
            </a:r>
            <a:r>
              <a:rPr lang="pl-PL" sz="800" dirty="0">
                <a:solidFill>
                  <a:srgbClr val="002060"/>
                </a:solidFill>
                <a:latin typeface="Segoe UI" panose="020B0502040204020203" pitchFamily="34" charset="0"/>
                <a:cs typeface="Segoe UI" panose="020B0502040204020203" pitchFamily="34" charset="0"/>
              </a:rPr>
              <a:t>z Rządowego Funduszu </a:t>
            </a:r>
            <a:r>
              <a:rPr lang="pl-PL" sz="800" dirty="0" smtClean="0">
                <a:solidFill>
                  <a:srgbClr val="002060"/>
                </a:solidFill>
                <a:latin typeface="Segoe UI" panose="020B0502040204020203" pitchFamily="34" charset="0"/>
                <a:cs typeface="Segoe UI" panose="020B0502040204020203" pitchFamily="34" charset="0"/>
              </a:rPr>
              <a:t>Polski </a:t>
            </a:r>
            <a:r>
              <a:rPr lang="pl-PL" sz="800" dirty="0">
                <a:solidFill>
                  <a:srgbClr val="002060"/>
                </a:solidFill>
                <a:latin typeface="Segoe UI" panose="020B0502040204020203" pitchFamily="34" charset="0"/>
                <a:cs typeface="Segoe UI" panose="020B0502040204020203" pitchFamily="34" charset="0"/>
              </a:rPr>
              <a:t>Ład </a:t>
            </a:r>
            <a:r>
              <a:rPr lang="pl-PL" sz="800" b="1" dirty="0">
                <a:solidFill>
                  <a:srgbClr val="002060"/>
                </a:solidFill>
                <a:latin typeface="Segoe UI" panose="020B0502040204020203" pitchFamily="34" charset="0"/>
                <a:cs typeface="Segoe UI" panose="020B0502040204020203" pitchFamily="34" charset="0"/>
              </a:rPr>
              <a:t>8.000.000 zł  </a:t>
            </a:r>
          </a:p>
        </p:txBody>
      </p:sp>
      <p:pic>
        <p:nvPicPr>
          <p:cNvPr id="4098" name="Picture 2" descr="Dostosowanie budynków byłego Gimnazjum nr 2 przy ul. Bolesława Krzywoustego 5 dla potrzeb Zespołu Szkół Nr 12 w Koszali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499742"/>
            <a:ext cx="331236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descr="Jest nowa koncepcja stadionu miejskiego w Koszalinie. A czy jest szansa na  połączenie klubów piłkarskich?"/>
          <p:cNvPicPr/>
          <p:nvPr/>
        </p:nvPicPr>
        <p:blipFill>
          <a:blip r:embed="rId3">
            <a:extLst>
              <a:ext uri="{28A0092B-C50C-407E-A947-70E740481C1C}">
                <a14:useLocalDpi xmlns:a14="http://schemas.microsoft.com/office/drawing/2010/main" val="0"/>
              </a:ext>
            </a:extLst>
          </a:blip>
          <a:srcRect/>
          <a:stretch>
            <a:fillRect/>
          </a:stretch>
        </p:blipFill>
        <p:spPr bwMode="auto">
          <a:xfrm>
            <a:off x="4553012" y="2499743"/>
            <a:ext cx="3331356" cy="1872208"/>
          </a:xfrm>
          <a:prstGeom prst="rect">
            <a:avLst/>
          </a:prstGeom>
          <a:noFill/>
          <a:ln>
            <a:noFill/>
          </a:ln>
        </p:spPr>
      </p:pic>
    </p:spTree>
    <p:extLst>
      <p:ext uri="{BB962C8B-B14F-4D97-AF65-F5344CB8AC3E}">
        <p14:creationId xmlns:p14="http://schemas.microsoft.com/office/powerpoint/2010/main" val="1030156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1" y="771551"/>
            <a:ext cx="7764698" cy="648071"/>
          </a:xfrm>
        </p:spPr>
        <p:txBody>
          <a:bodyPr>
            <a:normAutofit fontScale="90000"/>
          </a:bodyPr>
          <a:lstStyle/>
          <a:p>
            <a:pPr algn="l"/>
            <a:r>
              <a:rPr lang="pl-PL" sz="2000" b="1" dirty="0">
                <a:solidFill>
                  <a:srgbClr val="002060"/>
                </a:solidFill>
                <a:latin typeface="Segoe UI" panose="020B0502040204020203" pitchFamily="34" charset="0"/>
                <a:cs typeface="Segoe UI" panose="020B0502040204020203" pitchFamily="34" charset="0"/>
              </a:rPr>
              <a:t>W</a:t>
            </a:r>
            <a:r>
              <a:rPr lang="pl-PL" sz="2000" b="1" dirty="0" smtClean="0">
                <a:solidFill>
                  <a:srgbClr val="002060"/>
                </a:solidFill>
                <a:latin typeface="Segoe UI" panose="020B0502040204020203" pitchFamily="34" charset="0"/>
                <a:cs typeface="Segoe UI" panose="020B0502040204020203" pitchFamily="34" charset="0"/>
              </a:rPr>
              <a:t> 2025 roku Miasto planuje pozyskać dofinansowanie na realizację następujących inwestycji – </a:t>
            </a:r>
            <a:r>
              <a:rPr lang="pl-PL" sz="2000" b="1" dirty="0" smtClean="0">
                <a:solidFill>
                  <a:srgbClr val="00B050"/>
                </a:solidFill>
                <a:latin typeface="Segoe UI" panose="020B0502040204020203" pitchFamily="34" charset="0"/>
                <a:cs typeface="Segoe UI" panose="020B0502040204020203" pitchFamily="34" charset="0"/>
              </a:rPr>
              <a:t>(wkład własny 10.664.080 zł)</a:t>
            </a:r>
            <a:r>
              <a:rPr lang="pl-PL" sz="1900" b="1" dirty="0" smtClean="0">
                <a:solidFill>
                  <a:srgbClr val="00B050"/>
                </a:solidFill>
                <a:latin typeface="Segoe UI" panose="020B0502040204020203" pitchFamily="34" charset="0"/>
                <a:cs typeface="Segoe UI" panose="020B0502040204020203" pitchFamily="34" charset="0"/>
              </a:rPr>
              <a:t/>
            </a:r>
            <a:br>
              <a:rPr lang="pl-PL" sz="1900" b="1" dirty="0" smtClean="0">
                <a:solidFill>
                  <a:srgbClr val="00B050"/>
                </a:solidFill>
                <a:latin typeface="Segoe UI" panose="020B0502040204020203" pitchFamily="34" charset="0"/>
                <a:cs typeface="Segoe UI" panose="020B0502040204020203" pitchFamily="34" charset="0"/>
              </a:rPr>
            </a:br>
            <a:endParaRPr lang="pl-PL" sz="1900" b="1" dirty="0">
              <a:solidFill>
                <a:srgbClr val="00B050"/>
              </a:solidFill>
            </a:endParaRPr>
          </a:p>
        </p:txBody>
      </p:sp>
      <p:sp>
        <p:nvSpPr>
          <p:cNvPr id="3" name="Symbol zastępczy zawartości 2"/>
          <p:cNvSpPr>
            <a:spLocks noGrp="1"/>
          </p:cNvSpPr>
          <p:nvPr>
            <p:ph sz="half" idx="1"/>
          </p:nvPr>
        </p:nvSpPr>
        <p:spPr>
          <a:xfrm>
            <a:off x="251521" y="1563638"/>
            <a:ext cx="7849067" cy="3456384"/>
          </a:xfrm>
        </p:spPr>
        <p:txBody>
          <a:bodyPr>
            <a:normAutofit fontScale="25000" lnSpcReduction="20000"/>
          </a:bodyPr>
          <a:lstStyle/>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Przebudowa drogi powiatowej nr 5523Z - ul. Na Skwierzynkę w Koszalinie                                             </a:t>
            </a:r>
            <a:r>
              <a:rPr lang="pl-PL" sz="4000" b="1" dirty="0">
                <a:solidFill>
                  <a:srgbClr val="002060"/>
                </a:solidFill>
                <a:latin typeface="Segoe UI" panose="020B0502040204020203" pitchFamily="34" charset="0"/>
                <a:cs typeface="Segoe UI" panose="020B0502040204020203" pitchFamily="34" charset="0"/>
              </a:rPr>
              <a:t>3.400.000 </a:t>
            </a:r>
            <a:r>
              <a:rPr lang="pl-PL" sz="4000" b="1" dirty="0" smtClean="0">
                <a:solidFill>
                  <a:srgbClr val="002060"/>
                </a:solidFill>
                <a:latin typeface="Segoe UI" panose="020B0502040204020203" pitchFamily="34" charset="0"/>
                <a:cs typeface="Segoe UI" panose="020B0502040204020203" pitchFamily="34" charset="0"/>
              </a:rPr>
              <a:t>zł</a:t>
            </a:r>
            <a:endParaRPr lang="pl-PL" sz="4000" b="1" dirty="0" smtClean="0">
              <a:solidFill>
                <a:srgbClr val="00B05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System sprzedaży </a:t>
            </a:r>
            <a:r>
              <a:rPr lang="pl-PL" sz="4000" b="1" dirty="0">
                <a:solidFill>
                  <a:srgbClr val="00B050"/>
                </a:solidFill>
                <a:latin typeface="Segoe UI" panose="020B0502040204020203" pitchFamily="34" charset="0"/>
                <a:cs typeface="Segoe UI" panose="020B0502040204020203" pitchFamily="34" charset="0"/>
              </a:rPr>
              <a:t>biletów i informacji pasażerskiej dla Miasta Koszalina oraz modernizacja </a:t>
            </a:r>
            <a:endParaRPr lang="pl-PL" sz="4000" b="1" dirty="0" smtClean="0">
              <a:solidFill>
                <a:srgbClr val="00B05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i rozbudowa Systemu Zarządzania Ruchem wraz z wdrożeniem ITS na terenie miasta Koszalina           </a:t>
            </a:r>
            <a:r>
              <a:rPr lang="pl-PL" sz="4000" b="1" dirty="0" smtClean="0">
                <a:solidFill>
                  <a:srgbClr val="002060"/>
                </a:solidFill>
                <a:latin typeface="Segoe UI" panose="020B0502040204020203" pitchFamily="34" charset="0"/>
                <a:cs typeface="Segoe UI" panose="020B0502040204020203" pitchFamily="34" charset="0"/>
              </a:rPr>
              <a:t>2.338.600 </a:t>
            </a:r>
            <a:r>
              <a:rPr lang="pl-PL" sz="4000" b="1" dirty="0">
                <a:solidFill>
                  <a:srgbClr val="002060"/>
                </a:solidFill>
                <a:latin typeface="Segoe UI" panose="020B0502040204020203" pitchFamily="34" charset="0"/>
                <a:cs typeface="Segoe UI" panose="020B0502040204020203" pitchFamily="34" charset="0"/>
              </a:rPr>
              <a:t>zł</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Modernizacja basenu treningowego przy ul. B. Głowackiego 3-5 w Koszalinie                                         </a:t>
            </a:r>
            <a:r>
              <a:rPr lang="pl-PL" sz="4000" b="1" dirty="0">
                <a:solidFill>
                  <a:srgbClr val="002060"/>
                </a:solidFill>
                <a:latin typeface="Segoe UI" panose="020B0502040204020203" pitchFamily="34" charset="0"/>
                <a:cs typeface="Segoe UI" panose="020B0502040204020203" pitchFamily="34" charset="0"/>
              </a:rPr>
              <a:t>2.117.500 </a:t>
            </a:r>
            <a:r>
              <a:rPr lang="pl-PL" sz="4000" b="1" dirty="0" smtClean="0">
                <a:solidFill>
                  <a:srgbClr val="002060"/>
                </a:solidFill>
                <a:latin typeface="Segoe UI" panose="020B0502040204020203" pitchFamily="34" charset="0"/>
                <a:cs typeface="Segoe UI" panose="020B0502040204020203" pitchFamily="34" charset="0"/>
              </a:rPr>
              <a:t>zł</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Budowa boiska wielofunkcyjnego wraz z trybunami oraz niezbędną infrastrukturą techniczną </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i zagospodarowaniem terenu w Zespole Szkół nr 7 im. Bronisława Bukowskiego w Koszalinie                 </a:t>
            </a:r>
            <a:r>
              <a:rPr lang="pl-PL" sz="4000" b="1" dirty="0">
                <a:solidFill>
                  <a:srgbClr val="002060"/>
                </a:solidFill>
                <a:latin typeface="Segoe UI" panose="020B0502040204020203" pitchFamily="34" charset="0"/>
                <a:cs typeface="Segoe UI" panose="020B0502040204020203" pitchFamily="34" charset="0"/>
              </a:rPr>
              <a:t>670.000 zł</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Rozwój infrastruktury Zakładu Aktywności Zawodowej w Koszalinie                                                           </a:t>
            </a:r>
            <a:r>
              <a:rPr lang="pl-PL" sz="4000" b="1" dirty="0">
                <a:solidFill>
                  <a:srgbClr val="002060"/>
                </a:solidFill>
                <a:latin typeface="Segoe UI" panose="020B0502040204020203" pitchFamily="34" charset="0"/>
                <a:cs typeface="Segoe UI" panose="020B0502040204020203" pitchFamily="34" charset="0"/>
              </a:rPr>
              <a:t>500.000 zł</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Rewitalizacja koszalińskiej kolei wąskotorowej                                                                                                </a:t>
            </a:r>
            <a:r>
              <a:rPr lang="pl-PL" sz="4000" b="1" dirty="0">
                <a:solidFill>
                  <a:srgbClr val="002060"/>
                </a:solidFill>
                <a:latin typeface="Segoe UI" panose="020B0502040204020203" pitchFamily="34" charset="0"/>
                <a:cs typeface="Segoe UI" panose="020B0502040204020203" pitchFamily="34" charset="0"/>
              </a:rPr>
              <a:t>410.000 zł</a:t>
            </a: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Modernizacja obiektu "Orlik" położonego przy ul. Łubinów w Koszalinie                                                    </a:t>
            </a:r>
            <a:r>
              <a:rPr lang="pl-PL" sz="4000" b="1" dirty="0">
                <a:solidFill>
                  <a:srgbClr val="002060"/>
                </a:solidFill>
                <a:latin typeface="Segoe UI" panose="020B0502040204020203" pitchFamily="34" charset="0"/>
                <a:cs typeface="Segoe UI" panose="020B0502040204020203" pitchFamily="34" charset="0"/>
              </a:rPr>
              <a:t>385.600 </a:t>
            </a:r>
            <a:r>
              <a:rPr lang="pl-PL" sz="4000" b="1" dirty="0" smtClean="0">
                <a:solidFill>
                  <a:srgbClr val="002060"/>
                </a:solidFill>
                <a:latin typeface="Segoe UI" panose="020B0502040204020203" pitchFamily="34" charset="0"/>
                <a:cs typeface="Segoe UI" panose="020B0502040204020203" pitchFamily="34" charset="0"/>
              </a:rPr>
              <a:t>zł</a:t>
            </a:r>
            <a:endParaRPr lang="pl-PL" sz="4000" b="1" dirty="0">
              <a:solidFill>
                <a:srgbClr val="00206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Usprawnienie układu dróg rowerowych na terenie miasta Koszalina - Jamno                                             </a:t>
            </a:r>
            <a:r>
              <a:rPr lang="pl-PL" sz="4000" b="1" dirty="0" smtClean="0">
                <a:solidFill>
                  <a:srgbClr val="002060"/>
                </a:solidFill>
                <a:latin typeface="Segoe UI" panose="020B0502040204020203" pitchFamily="34" charset="0"/>
                <a:cs typeface="Segoe UI" panose="020B0502040204020203" pitchFamily="34" charset="0"/>
              </a:rPr>
              <a:t>300.000 zł</a:t>
            </a: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Usprawnienie </a:t>
            </a:r>
            <a:r>
              <a:rPr lang="pl-PL" sz="4000" b="1" dirty="0">
                <a:solidFill>
                  <a:srgbClr val="00B050"/>
                </a:solidFill>
                <a:latin typeface="Segoe UI" panose="020B0502040204020203" pitchFamily="34" charset="0"/>
                <a:cs typeface="Segoe UI" panose="020B0502040204020203" pitchFamily="34" charset="0"/>
              </a:rPr>
              <a:t>układu dróg rowerowych na terenie miasta Koszalina - Monte Cassino  </a:t>
            </a:r>
            <a:r>
              <a:rPr lang="pl-PL" sz="4000" b="1" dirty="0" smtClean="0">
                <a:solidFill>
                  <a:srgbClr val="00B050"/>
                </a:solidFill>
                <a:latin typeface="Segoe UI" panose="020B0502040204020203" pitchFamily="34" charset="0"/>
                <a:cs typeface="Segoe UI" panose="020B0502040204020203" pitchFamily="34" charset="0"/>
              </a:rPr>
              <a:t>                             </a:t>
            </a:r>
            <a:r>
              <a:rPr lang="pl-PL" sz="4000" b="1" dirty="0" smtClean="0">
                <a:solidFill>
                  <a:srgbClr val="002060"/>
                </a:solidFill>
                <a:latin typeface="Segoe UI" panose="020B0502040204020203" pitchFamily="34" charset="0"/>
                <a:cs typeface="Segoe UI" panose="020B0502040204020203" pitchFamily="34" charset="0"/>
              </a:rPr>
              <a:t>300.000 zł</a:t>
            </a:r>
            <a:endParaRPr lang="pl-PL" sz="4000" dirty="0">
              <a:solidFill>
                <a:srgbClr val="00206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Modernizacja </a:t>
            </a:r>
            <a:r>
              <a:rPr lang="pl-PL" sz="4000" b="1" dirty="0">
                <a:solidFill>
                  <a:srgbClr val="00B050"/>
                </a:solidFill>
                <a:latin typeface="Segoe UI" panose="020B0502040204020203" pitchFamily="34" charset="0"/>
                <a:cs typeface="Segoe UI" panose="020B0502040204020203" pitchFamily="34" charset="0"/>
              </a:rPr>
              <a:t>obiektu "Orlik" położonego przy ul. Wenedów w </a:t>
            </a:r>
            <a:r>
              <a:rPr lang="pl-PL" sz="4000" b="1" dirty="0" smtClean="0">
                <a:solidFill>
                  <a:srgbClr val="00B050"/>
                </a:solidFill>
                <a:latin typeface="Segoe UI" panose="020B0502040204020203" pitchFamily="34" charset="0"/>
                <a:cs typeface="Segoe UI" panose="020B0502040204020203" pitchFamily="34" charset="0"/>
              </a:rPr>
              <a:t>Koszalinie                                                 </a:t>
            </a:r>
            <a:r>
              <a:rPr lang="pl-PL" sz="4000" b="1" dirty="0" smtClean="0">
                <a:solidFill>
                  <a:srgbClr val="002060"/>
                </a:solidFill>
                <a:latin typeface="Segoe UI" panose="020B0502040204020203" pitchFamily="34" charset="0"/>
                <a:cs typeface="Segoe UI" panose="020B0502040204020203" pitchFamily="34" charset="0"/>
              </a:rPr>
              <a:t>101.680 zł</a:t>
            </a: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Budowa </a:t>
            </a:r>
            <a:r>
              <a:rPr lang="pl-PL" sz="4000" b="1" dirty="0">
                <a:solidFill>
                  <a:srgbClr val="00B050"/>
                </a:solidFill>
                <a:latin typeface="Segoe UI" panose="020B0502040204020203" pitchFamily="34" charset="0"/>
                <a:cs typeface="Segoe UI" panose="020B0502040204020203" pitchFamily="34" charset="0"/>
              </a:rPr>
              <a:t>kompleksu boisk sportowych "Orlik 2024" przy Zespole Szkół nr 7 im. Bronisława </a:t>
            </a:r>
            <a:endParaRPr lang="pl-PL" sz="4000" b="1" dirty="0" smtClean="0">
              <a:solidFill>
                <a:srgbClr val="00B05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Bukowskiego </a:t>
            </a:r>
            <a:r>
              <a:rPr lang="pl-PL" sz="4000" b="1" dirty="0">
                <a:solidFill>
                  <a:srgbClr val="00B050"/>
                </a:solidFill>
                <a:latin typeface="Segoe UI" panose="020B0502040204020203" pitchFamily="34" charset="0"/>
                <a:cs typeface="Segoe UI" panose="020B0502040204020203" pitchFamily="34" charset="0"/>
              </a:rPr>
              <a:t>w </a:t>
            </a:r>
            <a:r>
              <a:rPr lang="pl-PL" sz="4000" b="1" dirty="0" smtClean="0">
                <a:solidFill>
                  <a:srgbClr val="00B050"/>
                </a:solidFill>
                <a:latin typeface="Segoe UI" panose="020B0502040204020203" pitchFamily="34" charset="0"/>
                <a:cs typeface="Segoe UI" panose="020B0502040204020203" pitchFamily="34" charset="0"/>
              </a:rPr>
              <a:t>Koszalinie                                                                                                                                    </a:t>
            </a:r>
            <a:r>
              <a:rPr lang="pl-PL" sz="4000" b="1" dirty="0" smtClean="0">
                <a:solidFill>
                  <a:srgbClr val="002060"/>
                </a:solidFill>
                <a:latin typeface="Segoe UI" panose="020B0502040204020203" pitchFamily="34" charset="0"/>
                <a:cs typeface="Segoe UI" panose="020B0502040204020203" pitchFamily="34" charset="0"/>
              </a:rPr>
              <a:t>77.200 zł</a:t>
            </a:r>
            <a:endParaRPr lang="pl-PL" sz="4000" dirty="0" smtClean="0">
              <a:solidFill>
                <a:srgbClr val="002060"/>
              </a:solidFill>
              <a:latin typeface="Segoe UI" panose="020B0502040204020203" pitchFamily="34" charset="0"/>
              <a:cs typeface="Segoe UI" panose="020B0502040204020203" pitchFamily="34" charset="0"/>
            </a:endParaRPr>
          </a:p>
          <a:p>
            <a:pPr marL="0" indent="0">
              <a:lnSpc>
                <a:spcPct val="120000"/>
              </a:lnSpc>
              <a:buNone/>
            </a:pPr>
            <a:r>
              <a:rPr lang="pl-PL" sz="4000" b="1" dirty="0">
                <a:solidFill>
                  <a:srgbClr val="00B050"/>
                </a:solidFill>
                <a:latin typeface="Segoe UI" panose="020B0502040204020203" pitchFamily="34" charset="0"/>
                <a:cs typeface="Segoe UI" panose="020B0502040204020203" pitchFamily="34" charset="0"/>
              </a:rPr>
              <a:t>Budowa kompleksu boisk sportowych "Orlik 2024" przy Szkole Podstawowej nr 6 im. Narodowego </a:t>
            </a:r>
            <a:endParaRPr lang="pl-PL" sz="4000" b="1" dirty="0" smtClean="0">
              <a:solidFill>
                <a:srgbClr val="00B050"/>
              </a:solidFill>
              <a:latin typeface="Segoe UI" panose="020B0502040204020203" pitchFamily="34" charset="0"/>
              <a:cs typeface="Segoe UI" panose="020B0502040204020203" pitchFamily="34" charset="0"/>
            </a:endParaRPr>
          </a:p>
          <a:p>
            <a:pPr marL="0" indent="0">
              <a:lnSpc>
                <a:spcPct val="120000"/>
              </a:lnSpc>
              <a:buNone/>
            </a:pPr>
            <a:r>
              <a:rPr lang="pl-PL" sz="4000" b="1" dirty="0" smtClean="0">
                <a:solidFill>
                  <a:srgbClr val="00B050"/>
                </a:solidFill>
                <a:latin typeface="Segoe UI" panose="020B0502040204020203" pitchFamily="34" charset="0"/>
                <a:cs typeface="Segoe UI" panose="020B0502040204020203" pitchFamily="34" charset="0"/>
              </a:rPr>
              <a:t>Święta </a:t>
            </a:r>
            <a:r>
              <a:rPr lang="pl-PL" sz="4000" b="1" dirty="0">
                <a:solidFill>
                  <a:srgbClr val="00B050"/>
                </a:solidFill>
                <a:latin typeface="Segoe UI" panose="020B0502040204020203" pitchFamily="34" charset="0"/>
                <a:cs typeface="Segoe UI" panose="020B0502040204020203" pitchFamily="34" charset="0"/>
              </a:rPr>
              <a:t>Niepodległości w </a:t>
            </a:r>
            <a:r>
              <a:rPr lang="pl-PL" sz="4000" b="1" dirty="0" smtClean="0">
                <a:solidFill>
                  <a:srgbClr val="00B050"/>
                </a:solidFill>
                <a:latin typeface="Segoe UI" panose="020B0502040204020203" pitchFamily="34" charset="0"/>
                <a:cs typeface="Segoe UI" panose="020B0502040204020203" pitchFamily="34" charset="0"/>
              </a:rPr>
              <a:t>Koszalinie                                                                                                                     </a:t>
            </a:r>
            <a:r>
              <a:rPr lang="pl-PL" sz="4000" b="1" dirty="0" smtClean="0">
                <a:solidFill>
                  <a:srgbClr val="002060"/>
                </a:solidFill>
                <a:latin typeface="Segoe UI" panose="020B0502040204020203" pitchFamily="34" charset="0"/>
                <a:cs typeface="Segoe UI" panose="020B0502040204020203" pitchFamily="34" charset="0"/>
              </a:rPr>
              <a:t>63.500 zł</a:t>
            </a:r>
            <a:endParaRPr lang="pl-PL" sz="4000" dirty="0" smtClean="0">
              <a:solidFill>
                <a:srgbClr val="002060"/>
              </a:solidFill>
              <a:latin typeface="Segoe UI" panose="020B0502040204020203" pitchFamily="34" charset="0"/>
              <a:cs typeface="Segoe UI" panose="020B0502040204020203" pitchFamily="34" charset="0"/>
            </a:endParaRPr>
          </a:p>
          <a:p>
            <a:pPr marL="0" indent="0">
              <a:buNone/>
            </a:pPr>
            <a:endParaRPr lang="pl-PL" sz="4000" b="1" dirty="0">
              <a:solidFill>
                <a:srgbClr val="00B050"/>
              </a:solidFill>
              <a:latin typeface="Segoe UI" panose="020B0502040204020203" pitchFamily="34" charset="0"/>
              <a:cs typeface="Segoe UI" panose="020B0502040204020203" pitchFamily="34" charset="0"/>
            </a:endParaRPr>
          </a:p>
          <a:p>
            <a:pPr marL="0" indent="0">
              <a:buNone/>
            </a:pPr>
            <a:endParaRPr lang="pl-PL" dirty="0">
              <a:latin typeface="Segoe UI" panose="020B0502040204020203" pitchFamily="34" charset="0"/>
              <a:cs typeface="Segoe UI" panose="020B0502040204020203" pitchFamily="34" charset="0"/>
            </a:endParaRPr>
          </a:p>
        </p:txBody>
      </p:sp>
      <p:sp>
        <p:nvSpPr>
          <p:cNvPr id="5" name="Symbol zastępczy zawartości 2"/>
          <p:cNvSpPr txBox="1">
            <a:spLocks/>
          </p:cNvSpPr>
          <p:nvPr/>
        </p:nvSpPr>
        <p:spPr>
          <a:xfrm>
            <a:off x="2181007" y="1733486"/>
            <a:ext cx="3703241" cy="3601896"/>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pl-PL" sz="15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1332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9207" y="771551"/>
            <a:ext cx="7537011" cy="709725"/>
          </a:xfrm>
        </p:spPr>
        <p:txBody>
          <a:bodyPr>
            <a:normAutofit fontScale="90000"/>
          </a:bodyPr>
          <a:lstStyle/>
          <a:p>
            <a:pPr algn="l"/>
            <a:r>
              <a:rPr lang="pl-PL" sz="2200" b="1" dirty="0" smtClean="0">
                <a:solidFill>
                  <a:srgbClr val="002060"/>
                </a:solidFill>
                <a:latin typeface="Segoe UI" panose="020B0502040204020203" pitchFamily="34" charset="0"/>
                <a:cs typeface="Segoe UI" panose="020B0502040204020203" pitchFamily="34" charset="0"/>
              </a:rPr>
              <a:t>Wydatki na inwestycje realizowane ze środków własnych Miasta Koszalina - </a:t>
            </a:r>
            <a:r>
              <a:rPr lang="pl-PL" sz="2200" b="1" dirty="0" smtClean="0">
                <a:solidFill>
                  <a:srgbClr val="00B050"/>
                </a:solidFill>
                <a:latin typeface="Segoe UI" panose="020B0502040204020203" pitchFamily="34" charset="0"/>
                <a:cs typeface="Segoe UI" panose="020B0502040204020203" pitchFamily="34" charset="0"/>
              </a:rPr>
              <a:t>28.647.995 zł, </a:t>
            </a:r>
            <a:r>
              <a:rPr lang="pl-PL" sz="1300" dirty="0" smtClean="0">
                <a:solidFill>
                  <a:srgbClr val="002060"/>
                </a:solidFill>
                <a:latin typeface="Segoe UI" panose="020B0502040204020203" pitchFamily="34" charset="0"/>
                <a:cs typeface="Segoe UI" panose="020B0502040204020203" pitchFamily="34" charset="0"/>
              </a:rPr>
              <a:t>między innymi:</a:t>
            </a:r>
            <a:r>
              <a:rPr lang="pl-PL" sz="1900" b="1" dirty="0" smtClean="0">
                <a:solidFill>
                  <a:srgbClr val="002060"/>
                </a:solidFill>
                <a:latin typeface="Segoe UI" panose="020B0502040204020203" pitchFamily="34" charset="0"/>
                <a:cs typeface="Segoe UI" panose="020B0502040204020203" pitchFamily="34" charset="0"/>
              </a:rPr>
              <a:t/>
            </a:r>
            <a:br>
              <a:rPr lang="pl-PL" sz="1900" b="1" dirty="0" smtClean="0">
                <a:solidFill>
                  <a:srgbClr val="002060"/>
                </a:solidFill>
                <a:latin typeface="Segoe UI" panose="020B0502040204020203" pitchFamily="34" charset="0"/>
                <a:cs typeface="Segoe UI" panose="020B0502040204020203" pitchFamily="34" charset="0"/>
              </a:rPr>
            </a:br>
            <a:endParaRPr lang="pl-PL" sz="1900" b="1" dirty="0">
              <a:solidFill>
                <a:srgbClr val="002060"/>
              </a:solidFill>
            </a:endParaRPr>
          </a:p>
        </p:txBody>
      </p:sp>
      <p:sp>
        <p:nvSpPr>
          <p:cNvPr id="3" name="Symbol zastępczy zawartości 2"/>
          <p:cNvSpPr>
            <a:spLocks noGrp="1"/>
          </p:cNvSpPr>
          <p:nvPr>
            <p:ph sz="half" idx="1"/>
          </p:nvPr>
        </p:nvSpPr>
        <p:spPr>
          <a:xfrm>
            <a:off x="479207" y="1481276"/>
            <a:ext cx="7621381" cy="3538746"/>
          </a:xfrm>
        </p:spPr>
        <p:txBody>
          <a:bodyPr>
            <a:normAutofit fontScale="47500" lnSpcReduction="20000"/>
          </a:bodyPr>
          <a:lstStyle/>
          <a:p>
            <a:pPr marL="0" indent="0">
              <a:buNone/>
            </a:pPr>
            <a:endParaRPr lang="pl-PL" sz="3000" b="1" dirty="0" smtClean="0">
              <a:solidFill>
                <a:srgbClr val="00B050"/>
              </a:solidFill>
              <a:latin typeface="Segoe UI" panose="020B0502040204020203" pitchFamily="34" charset="0"/>
              <a:cs typeface="Segoe UI" panose="020B0502040204020203" pitchFamily="34" charset="0"/>
            </a:endParaRPr>
          </a:p>
          <a:p>
            <a:pPr marL="0" indent="0">
              <a:buNone/>
            </a:pPr>
            <a:r>
              <a:rPr lang="pl-PL" sz="3000" b="1" dirty="0" smtClean="0">
                <a:solidFill>
                  <a:srgbClr val="00B050"/>
                </a:solidFill>
                <a:latin typeface="Segoe UI" panose="020B0502040204020203" pitchFamily="34" charset="0"/>
                <a:cs typeface="Segoe UI" panose="020B0502040204020203" pitchFamily="34" charset="0"/>
              </a:rPr>
              <a:t>Koszaliński </a:t>
            </a:r>
            <a:r>
              <a:rPr lang="pl-PL" sz="3000" b="1" dirty="0">
                <a:solidFill>
                  <a:srgbClr val="00B050"/>
                </a:solidFill>
                <a:latin typeface="Segoe UI" panose="020B0502040204020203" pitchFamily="34" charset="0"/>
                <a:cs typeface="Segoe UI" panose="020B0502040204020203" pitchFamily="34" charset="0"/>
              </a:rPr>
              <a:t>Budżet Obywatelski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smtClean="0">
                <a:solidFill>
                  <a:srgbClr val="002060"/>
                </a:solidFill>
                <a:latin typeface="Segoe UI" panose="020B0502040204020203" pitchFamily="34" charset="0"/>
                <a:cs typeface="Segoe UI" panose="020B0502040204020203" pitchFamily="34" charset="0"/>
              </a:rPr>
              <a:t>4.650.000 </a:t>
            </a:r>
            <a:r>
              <a:rPr lang="pl-PL" sz="3000" b="1" dirty="0">
                <a:solidFill>
                  <a:srgbClr val="002060"/>
                </a:solidFill>
                <a:latin typeface="Segoe UI" panose="020B0502040204020203" pitchFamily="34" charset="0"/>
                <a:cs typeface="Segoe UI" panose="020B0502040204020203" pitchFamily="34" charset="0"/>
              </a:rPr>
              <a:t>zł</a:t>
            </a:r>
          </a:p>
          <a:p>
            <a:pPr marL="0" indent="0">
              <a:buNone/>
            </a:pPr>
            <a:r>
              <a:rPr lang="pl-PL" sz="3000" dirty="0" smtClean="0">
                <a:solidFill>
                  <a:srgbClr val="002060"/>
                </a:solidFill>
                <a:latin typeface="Segoe UI" panose="020B0502040204020203" pitchFamily="34" charset="0"/>
                <a:cs typeface="Segoe UI" panose="020B0502040204020203" pitchFamily="34" charset="0"/>
              </a:rPr>
              <a:t>19 </a:t>
            </a:r>
            <a:r>
              <a:rPr lang="pl-PL" sz="3000" dirty="0">
                <a:solidFill>
                  <a:srgbClr val="002060"/>
                </a:solidFill>
                <a:latin typeface="Segoe UI" panose="020B0502040204020203" pitchFamily="34" charset="0"/>
                <a:cs typeface="Segoe UI" panose="020B0502040204020203" pitchFamily="34" charset="0"/>
              </a:rPr>
              <a:t>projektów </a:t>
            </a:r>
            <a:r>
              <a:rPr lang="pl-PL" sz="3000" dirty="0" smtClean="0">
                <a:solidFill>
                  <a:srgbClr val="002060"/>
                </a:solidFill>
                <a:latin typeface="Segoe UI" panose="020B0502040204020203" pitchFamily="34" charset="0"/>
                <a:cs typeface="Segoe UI" panose="020B0502040204020203" pitchFamily="34" charset="0"/>
              </a:rPr>
              <a:t>inwestycyjnych (16 osiedlowych </a:t>
            </a:r>
            <a:r>
              <a:rPr lang="pl-PL" sz="3000" dirty="0">
                <a:solidFill>
                  <a:srgbClr val="002060"/>
                </a:solidFill>
                <a:latin typeface="Segoe UI" panose="020B0502040204020203" pitchFamily="34" charset="0"/>
                <a:cs typeface="Segoe UI" panose="020B0502040204020203" pitchFamily="34" charset="0"/>
              </a:rPr>
              <a:t>w wysokości </a:t>
            </a:r>
            <a:endParaRPr lang="pl-PL" sz="3000" dirty="0" smtClean="0">
              <a:solidFill>
                <a:srgbClr val="002060"/>
              </a:solidFill>
              <a:latin typeface="Segoe UI" panose="020B0502040204020203" pitchFamily="34" charset="0"/>
              <a:cs typeface="Segoe UI" panose="020B0502040204020203" pitchFamily="34" charset="0"/>
            </a:endParaRPr>
          </a:p>
          <a:p>
            <a:pPr marL="0" indent="0">
              <a:buNone/>
            </a:pPr>
            <a:r>
              <a:rPr lang="pl-PL" sz="3000" dirty="0" smtClean="0">
                <a:solidFill>
                  <a:srgbClr val="002060"/>
                </a:solidFill>
                <a:latin typeface="Segoe UI" panose="020B0502040204020203" pitchFamily="34" charset="0"/>
                <a:cs typeface="Segoe UI" panose="020B0502040204020203" pitchFamily="34" charset="0"/>
              </a:rPr>
              <a:t>do 150.000 </a:t>
            </a:r>
            <a:r>
              <a:rPr lang="pl-PL" sz="3000" dirty="0">
                <a:solidFill>
                  <a:srgbClr val="002060"/>
                </a:solidFill>
                <a:latin typeface="Segoe UI" panose="020B0502040204020203" pitchFamily="34" charset="0"/>
                <a:cs typeface="Segoe UI" panose="020B0502040204020203" pitchFamily="34" charset="0"/>
              </a:rPr>
              <a:t>zł </a:t>
            </a:r>
            <a:r>
              <a:rPr lang="pl-PL" sz="3000" dirty="0" smtClean="0">
                <a:solidFill>
                  <a:srgbClr val="002060"/>
                </a:solidFill>
                <a:latin typeface="Segoe UI" panose="020B0502040204020203" pitchFamily="34" charset="0"/>
                <a:cs typeface="Segoe UI" panose="020B0502040204020203" pitchFamily="34" charset="0"/>
              </a:rPr>
              <a:t>oraz 3 </a:t>
            </a:r>
            <a:r>
              <a:rPr lang="pl-PL" sz="3000" dirty="0" err="1" smtClean="0">
                <a:solidFill>
                  <a:srgbClr val="002060"/>
                </a:solidFill>
                <a:latin typeface="Segoe UI" panose="020B0502040204020203" pitchFamily="34" charset="0"/>
                <a:cs typeface="Segoe UI" panose="020B0502040204020203" pitchFamily="34" charset="0"/>
              </a:rPr>
              <a:t>ogólnomiejskie</a:t>
            </a:r>
            <a:r>
              <a:rPr lang="pl-PL" sz="3000" dirty="0" smtClean="0">
                <a:solidFill>
                  <a:srgbClr val="002060"/>
                </a:solidFill>
                <a:latin typeface="Segoe UI" panose="020B0502040204020203" pitchFamily="34" charset="0"/>
                <a:cs typeface="Segoe UI" panose="020B0502040204020203" pitchFamily="34" charset="0"/>
              </a:rPr>
              <a:t> </a:t>
            </a:r>
            <a:r>
              <a:rPr lang="pl-PL" sz="3000" dirty="0">
                <a:solidFill>
                  <a:srgbClr val="002060"/>
                </a:solidFill>
                <a:latin typeface="Segoe UI" panose="020B0502040204020203" pitchFamily="34" charset="0"/>
                <a:cs typeface="Segoe UI" panose="020B0502040204020203" pitchFamily="34" charset="0"/>
              </a:rPr>
              <a:t>łącznie </a:t>
            </a:r>
            <a:r>
              <a:rPr lang="pl-PL" sz="3000" dirty="0" smtClean="0">
                <a:solidFill>
                  <a:srgbClr val="002060"/>
                </a:solidFill>
                <a:latin typeface="Segoe UI" panose="020B0502040204020203" pitchFamily="34" charset="0"/>
                <a:cs typeface="Segoe UI" panose="020B0502040204020203" pitchFamily="34" charset="0"/>
              </a:rPr>
              <a:t>1.790.000 zł) </a:t>
            </a:r>
            <a:endParaRPr lang="pl-PL" sz="3000" b="1" dirty="0" smtClean="0">
              <a:solidFill>
                <a:srgbClr val="002060"/>
              </a:solidFill>
              <a:latin typeface="Segoe UI" panose="020B0502040204020203" pitchFamily="34" charset="0"/>
              <a:cs typeface="Segoe UI" panose="020B0502040204020203" pitchFamily="34" charset="0"/>
            </a:endParaRPr>
          </a:p>
          <a:p>
            <a:pPr marL="0" indent="0">
              <a:buNone/>
            </a:pPr>
            <a:r>
              <a:rPr lang="pl-PL" sz="3000" b="1" dirty="0" smtClean="0">
                <a:solidFill>
                  <a:srgbClr val="00B050"/>
                </a:solidFill>
                <a:latin typeface="Segoe UI" panose="020B0502040204020203" pitchFamily="34" charset="0"/>
                <a:cs typeface="Segoe UI" panose="020B0502040204020203" pitchFamily="34" charset="0"/>
              </a:rPr>
              <a:t>Modernizacja szkół i </a:t>
            </a:r>
            <a:r>
              <a:rPr lang="pl-PL" sz="3000" b="1" dirty="0">
                <a:solidFill>
                  <a:srgbClr val="00B050"/>
                </a:solidFill>
                <a:latin typeface="Segoe UI" panose="020B0502040204020203" pitchFamily="34" charset="0"/>
                <a:cs typeface="Segoe UI" panose="020B0502040204020203" pitchFamily="34" charset="0"/>
              </a:rPr>
              <a:t>przedszkoli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smtClean="0">
                <a:solidFill>
                  <a:srgbClr val="002060"/>
                </a:solidFill>
                <a:latin typeface="Segoe UI" panose="020B0502040204020203" pitchFamily="34" charset="0"/>
                <a:cs typeface="Segoe UI" panose="020B0502040204020203" pitchFamily="34" charset="0"/>
              </a:rPr>
              <a:t>4.518.600 </a:t>
            </a:r>
            <a:r>
              <a:rPr lang="pl-PL" sz="3000" b="1" dirty="0">
                <a:solidFill>
                  <a:srgbClr val="002060"/>
                </a:solidFill>
                <a:latin typeface="Segoe UI" panose="020B0502040204020203" pitchFamily="34" charset="0"/>
                <a:cs typeface="Segoe UI" panose="020B0502040204020203" pitchFamily="34" charset="0"/>
              </a:rPr>
              <a:t>zł</a:t>
            </a:r>
          </a:p>
          <a:p>
            <a:pPr marL="0" indent="0">
              <a:buNone/>
            </a:pPr>
            <a:r>
              <a:rPr lang="pl-PL" sz="3000" b="1" dirty="0" smtClean="0">
                <a:solidFill>
                  <a:srgbClr val="00B050"/>
                </a:solidFill>
                <a:latin typeface="Segoe UI" panose="020B0502040204020203" pitchFamily="34" charset="0"/>
                <a:cs typeface="Segoe UI" panose="020B0502040204020203" pitchFamily="34" charset="0"/>
              </a:rPr>
              <a:t>Modernizacja nawierzchni ulic                                                          </a:t>
            </a:r>
            <a:r>
              <a:rPr lang="pl-PL" sz="3000" b="1" dirty="0" smtClean="0">
                <a:solidFill>
                  <a:srgbClr val="002060"/>
                </a:solidFill>
                <a:latin typeface="Segoe UI" panose="020B0502040204020203" pitchFamily="34" charset="0"/>
                <a:cs typeface="Segoe UI" panose="020B0502040204020203" pitchFamily="34" charset="0"/>
              </a:rPr>
              <a:t>9.374.600 zł</a:t>
            </a:r>
            <a:endParaRPr lang="pl-PL" sz="3000" dirty="0">
              <a:solidFill>
                <a:srgbClr val="002060"/>
              </a:solidFill>
              <a:latin typeface="Segoe UI" panose="020B0502040204020203" pitchFamily="34" charset="0"/>
              <a:cs typeface="Segoe UI" panose="020B0502040204020203" pitchFamily="34" charset="0"/>
            </a:endParaRPr>
          </a:p>
          <a:p>
            <a:pPr marL="0" indent="0">
              <a:buNone/>
            </a:pPr>
            <a:r>
              <a:rPr lang="pl-PL" sz="3000" b="1" dirty="0">
                <a:solidFill>
                  <a:srgbClr val="00B050"/>
                </a:solidFill>
                <a:latin typeface="Segoe UI" panose="020B0502040204020203" pitchFamily="34" charset="0"/>
                <a:cs typeface="Segoe UI" panose="020B0502040204020203" pitchFamily="34" charset="0"/>
              </a:rPr>
              <a:t>Ulica św. Wojciecha w Koszalinie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a:solidFill>
                  <a:srgbClr val="002060"/>
                </a:solidFill>
                <a:latin typeface="Segoe UI" panose="020B0502040204020203" pitchFamily="34" charset="0"/>
                <a:cs typeface="Segoe UI" panose="020B0502040204020203" pitchFamily="34" charset="0"/>
              </a:rPr>
              <a:t>650.000 zł</a:t>
            </a:r>
          </a:p>
          <a:p>
            <a:pPr marL="0" indent="0">
              <a:buNone/>
            </a:pPr>
            <a:r>
              <a:rPr lang="pl-PL" sz="3000" b="1" dirty="0" smtClean="0">
                <a:solidFill>
                  <a:srgbClr val="00B050"/>
                </a:solidFill>
                <a:latin typeface="Segoe UI" panose="020B0502040204020203" pitchFamily="34" charset="0"/>
                <a:cs typeface="Segoe UI" panose="020B0502040204020203" pitchFamily="34" charset="0"/>
              </a:rPr>
              <a:t>Modernizacja </a:t>
            </a:r>
            <a:r>
              <a:rPr lang="pl-PL" sz="3000" b="1" dirty="0">
                <a:solidFill>
                  <a:srgbClr val="00B050"/>
                </a:solidFill>
                <a:latin typeface="Segoe UI" panose="020B0502040204020203" pitchFamily="34" charset="0"/>
                <a:cs typeface="Segoe UI" panose="020B0502040204020203" pitchFamily="34" charset="0"/>
              </a:rPr>
              <a:t>schroniska dla zwierząt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a:solidFill>
                  <a:srgbClr val="002060"/>
                </a:solidFill>
                <a:latin typeface="Segoe UI" panose="020B0502040204020203" pitchFamily="34" charset="0"/>
                <a:cs typeface="Segoe UI" panose="020B0502040204020203" pitchFamily="34" charset="0"/>
              </a:rPr>
              <a:t>400.000 zł</a:t>
            </a:r>
          </a:p>
          <a:p>
            <a:pPr marL="0" indent="0">
              <a:buNone/>
            </a:pPr>
            <a:r>
              <a:rPr lang="pl-PL" sz="3000" b="1" dirty="0">
                <a:solidFill>
                  <a:srgbClr val="00B050"/>
                </a:solidFill>
                <a:latin typeface="Segoe UI" panose="020B0502040204020203" pitchFamily="34" charset="0"/>
                <a:cs typeface="Segoe UI" panose="020B0502040204020203" pitchFamily="34" charset="0"/>
              </a:rPr>
              <a:t>Modernizacja cmentarza komunalnego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a:solidFill>
                  <a:srgbClr val="002060"/>
                </a:solidFill>
                <a:latin typeface="Segoe UI" panose="020B0502040204020203" pitchFamily="34" charset="0"/>
                <a:cs typeface="Segoe UI" panose="020B0502040204020203" pitchFamily="34" charset="0"/>
              </a:rPr>
              <a:t>417.000 zł</a:t>
            </a:r>
            <a:endParaRPr lang="pl-PL" sz="3000" dirty="0">
              <a:solidFill>
                <a:srgbClr val="002060"/>
              </a:solidFill>
              <a:latin typeface="Segoe UI" panose="020B0502040204020203" pitchFamily="34" charset="0"/>
              <a:cs typeface="Segoe UI" panose="020B0502040204020203" pitchFamily="34" charset="0"/>
            </a:endParaRPr>
          </a:p>
          <a:p>
            <a:pPr marL="0" indent="0">
              <a:buNone/>
            </a:pPr>
            <a:r>
              <a:rPr lang="pl-PL" sz="3000" b="1" dirty="0">
                <a:solidFill>
                  <a:srgbClr val="00B050"/>
                </a:solidFill>
                <a:latin typeface="Segoe UI" panose="020B0502040204020203" pitchFamily="34" charset="0"/>
                <a:cs typeface="Segoe UI" panose="020B0502040204020203" pitchFamily="34" charset="0"/>
              </a:rPr>
              <a:t>Inwestycje realizowane przez Rady </a:t>
            </a:r>
            <a:r>
              <a:rPr lang="pl-PL" sz="3000" b="1" dirty="0" smtClean="0">
                <a:solidFill>
                  <a:srgbClr val="00B050"/>
                </a:solidFill>
                <a:latin typeface="Segoe UI" panose="020B0502040204020203" pitchFamily="34" charset="0"/>
                <a:cs typeface="Segoe UI" panose="020B0502040204020203" pitchFamily="34" charset="0"/>
              </a:rPr>
              <a:t>Osiedli                                         </a:t>
            </a:r>
            <a:r>
              <a:rPr lang="pl-PL" sz="3000" b="1" dirty="0" smtClean="0">
                <a:solidFill>
                  <a:srgbClr val="002060"/>
                </a:solidFill>
                <a:latin typeface="Segoe UI" panose="020B0502040204020203" pitchFamily="34" charset="0"/>
                <a:cs typeface="Segoe UI" panose="020B0502040204020203" pitchFamily="34" charset="0"/>
              </a:rPr>
              <a:t>340.060 </a:t>
            </a:r>
            <a:r>
              <a:rPr lang="pl-PL" sz="3000" b="1" dirty="0">
                <a:solidFill>
                  <a:srgbClr val="002060"/>
                </a:solidFill>
                <a:latin typeface="Segoe UI" panose="020B0502040204020203" pitchFamily="34" charset="0"/>
                <a:cs typeface="Segoe UI" panose="020B0502040204020203" pitchFamily="34" charset="0"/>
              </a:rPr>
              <a:t>zł</a:t>
            </a:r>
            <a:endParaRPr lang="pl-PL" sz="3000" dirty="0">
              <a:solidFill>
                <a:srgbClr val="002060"/>
              </a:solidFill>
              <a:latin typeface="Segoe UI" panose="020B0502040204020203" pitchFamily="34" charset="0"/>
              <a:cs typeface="Segoe UI" panose="020B0502040204020203" pitchFamily="34" charset="0"/>
            </a:endParaRPr>
          </a:p>
          <a:p>
            <a:pPr marL="0" indent="0">
              <a:buNone/>
            </a:pPr>
            <a:r>
              <a:rPr lang="pl-PL" sz="3000" dirty="0" smtClean="0">
                <a:solidFill>
                  <a:srgbClr val="002060"/>
                </a:solidFill>
                <a:latin typeface="Segoe UI" panose="020B0502040204020203" pitchFamily="34" charset="0"/>
                <a:cs typeface="Segoe UI" panose="020B0502040204020203" pitchFamily="34" charset="0"/>
              </a:rPr>
              <a:t>(</a:t>
            </a:r>
            <a:r>
              <a:rPr lang="pl-PL" sz="3000" dirty="0">
                <a:solidFill>
                  <a:srgbClr val="002060"/>
                </a:solidFill>
                <a:latin typeface="Segoe UI" panose="020B0502040204020203" pitchFamily="34" charset="0"/>
                <a:cs typeface="Segoe UI" panose="020B0502040204020203" pitchFamily="34" charset="0"/>
              </a:rPr>
              <a:t>zagospodarowanie terenów) </a:t>
            </a:r>
            <a:endParaRPr lang="pl-PL" sz="3000" dirty="0" smtClean="0">
              <a:solidFill>
                <a:srgbClr val="002060"/>
              </a:solidFill>
              <a:latin typeface="Segoe UI" panose="020B0502040204020203" pitchFamily="34" charset="0"/>
              <a:cs typeface="Segoe UI" panose="020B0502040204020203" pitchFamily="34" charset="0"/>
            </a:endParaRPr>
          </a:p>
          <a:p>
            <a:pPr marL="0" indent="0">
              <a:buNone/>
            </a:pPr>
            <a:r>
              <a:rPr lang="pl-PL" sz="3000" b="1" dirty="0" smtClean="0">
                <a:solidFill>
                  <a:srgbClr val="00B050"/>
                </a:solidFill>
                <a:latin typeface="Segoe UI" panose="020B0502040204020203" pitchFamily="34" charset="0"/>
                <a:cs typeface="Segoe UI" panose="020B0502040204020203" pitchFamily="34" charset="0"/>
              </a:rPr>
              <a:t>Zakupy </a:t>
            </a:r>
            <a:r>
              <a:rPr lang="pl-PL" sz="3000" b="1" dirty="0">
                <a:solidFill>
                  <a:srgbClr val="00B050"/>
                </a:solidFill>
                <a:latin typeface="Segoe UI" panose="020B0502040204020203" pitchFamily="34" charset="0"/>
                <a:cs typeface="Segoe UI" panose="020B0502040204020203" pitchFamily="34" charset="0"/>
              </a:rPr>
              <a:t>inwestycyjne                                                                        </a:t>
            </a:r>
            <a:r>
              <a:rPr lang="pl-PL" sz="3000" b="1" dirty="0" smtClean="0">
                <a:solidFill>
                  <a:srgbClr val="00B050"/>
                </a:solidFill>
                <a:latin typeface="Segoe UI" panose="020B0502040204020203" pitchFamily="34" charset="0"/>
                <a:cs typeface="Segoe UI" panose="020B0502040204020203" pitchFamily="34" charset="0"/>
              </a:rPr>
              <a:t>  </a:t>
            </a:r>
            <a:r>
              <a:rPr lang="pl-PL" sz="3000" b="1" dirty="0" smtClean="0">
                <a:solidFill>
                  <a:srgbClr val="002060"/>
                </a:solidFill>
                <a:latin typeface="Segoe UI" panose="020B0502040204020203" pitchFamily="34" charset="0"/>
                <a:cs typeface="Segoe UI" panose="020B0502040204020203" pitchFamily="34" charset="0"/>
              </a:rPr>
              <a:t>2.695.000 </a:t>
            </a:r>
            <a:r>
              <a:rPr lang="pl-PL" sz="3000" b="1" dirty="0">
                <a:solidFill>
                  <a:srgbClr val="002060"/>
                </a:solidFill>
                <a:latin typeface="Segoe UI" panose="020B0502040204020203" pitchFamily="34" charset="0"/>
                <a:cs typeface="Segoe UI" panose="020B0502040204020203" pitchFamily="34" charset="0"/>
              </a:rPr>
              <a:t>zł</a:t>
            </a:r>
          </a:p>
          <a:p>
            <a:pPr marL="0" indent="0">
              <a:buNone/>
            </a:pPr>
            <a:r>
              <a:rPr lang="pl-PL" sz="3000" dirty="0" smtClean="0">
                <a:solidFill>
                  <a:srgbClr val="002060"/>
                </a:solidFill>
                <a:latin typeface="Segoe UI" panose="020B0502040204020203" pitchFamily="34" charset="0"/>
                <a:cs typeface="Segoe UI" panose="020B0502040204020203" pitchFamily="34" charset="0"/>
              </a:rPr>
              <a:t>(zakup </a:t>
            </a:r>
            <a:r>
              <a:rPr lang="pl-PL" sz="3000" dirty="0">
                <a:solidFill>
                  <a:srgbClr val="002060"/>
                </a:solidFill>
                <a:latin typeface="Segoe UI" panose="020B0502040204020203" pitchFamily="34" charset="0"/>
                <a:cs typeface="Segoe UI" panose="020B0502040204020203" pitchFamily="34" charset="0"/>
              </a:rPr>
              <a:t>sprzętu i oprogramowania informatycznego, </a:t>
            </a:r>
          </a:p>
          <a:p>
            <a:pPr marL="0" indent="0">
              <a:buNone/>
            </a:pPr>
            <a:r>
              <a:rPr lang="pl-PL" sz="3000" dirty="0">
                <a:solidFill>
                  <a:srgbClr val="002060"/>
                </a:solidFill>
                <a:latin typeface="Segoe UI" panose="020B0502040204020203" pitchFamily="34" charset="0"/>
                <a:cs typeface="Segoe UI" panose="020B0502040204020203" pitchFamily="34" charset="0"/>
              </a:rPr>
              <a:t>wykup </a:t>
            </a:r>
            <a:r>
              <a:rPr lang="pl-PL" sz="3000" dirty="0" smtClean="0">
                <a:solidFill>
                  <a:srgbClr val="002060"/>
                </a:solidFill>
                <a:latin typeface="Segoe UI" panose="020B0502040204020203" pitchFamily="34" charset="0"/>
                <a:cs typeface="Segoe UI" panose="020B0502040204020203" pitchFamily="34" charset="0"/>
              </a:rPr>
              <a:t>gruntów)</a:t>
            </a:r>
          </a:p>
          <a:p>
            <a:pPr marL="0" indent="0">
              <a:buNone/>
            </a:pPr>
            <a:endParaRPr lang="pl-PL" sz="3000" dirty="0">
              <a:solidFill>
                <a:srgbClr val="002060"/>
              </a:solidFill>
              <a:latin typeface="Segoe UI" panose="020B0502040204020203" pitchFamily="34" charset="0"/>
              <a:cs typeface="Segoe UI" panose="020B0502040204020203" pitchFamily="34" charset="0"/>
            </a:endParaRPr>
          </a:p>
          <a:p>
            <a:pPr marL="0" indent="0">
              <a:buNone/>
            </a:pPr>
            <a:endParaRPr lang="pl-PL" dirty="0">
              <a:latin typeface="Segoe UI" panose="020B0502040204020203" pitchFamily="34" charset="0"/>
              <a:cs typeface="Segoe UI" panose="020B0502040204020203" pitchFamily="34" charset="0"/>
            </a:endParaRPr>
          </a:p>
        </p:txBody>
      </p:sp>
      <p:sp>
        <p:nvSpPr>
          <p:cNvPr id="5" name="Symbol zastępczy zawartości 2"/>
          <p:cNvSpPr txBox="1">
            <a:spLocks/>
          </p:cNvSpPr>
          <p:nvPr/>
        </p:nvSpPr>
        <p:spPr>
          <a:xfrm>
            <a:off x="2181007" y="1733486"/>
            <a:ext cx="3703241" cy="3601896"/>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pl-PL" sz="15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2809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699542"/>
            <a:ext cx="8136904" cy="4032448"/>
          </a:xfrm>
        </p:spPr>
        <p:txBody>
          <a:bodyPr>
            <a:noAutofit/>
          </a:bodyPr>
          <a:lstStyle/>
          <a:p>
            <a:pPr algn="l"/>
            <a:r>
              <a:rPr lang="pl-PL" sz="2000" b="1" dirty="0" smtClean="0">
                <a:solidFill>
                  <a:srgbClr val="002060"/>
                </a:solidFill>
                <a:latin typeface="Segoe UI" panose="020B0502040204020203" pitchFamily="34" charset="0"/>
                <a:cs typeface="Segoe UI" panose="020B0502040204020203" pitchFamily="34" charset="0"/>
              </a:rPr>
              <a:t/>
            </a:r>
            <a:br>
              <a:rPr lang="pl-PL" sz="2000" b="1" dirty="0" smtClean="0">
                <a:solidFill>
                  <a:srgbClr val="002060"/>
                </a:solidFill>
                <a:latin typeface="Segoe UI" panose="020B0502040204020203" pitchFamily="34" charset="0"/>
                <a:cs typeface="Segoe UI" panose="020B0502040204020203" pitchFamily="34" charset="0"/>
              </a:rPr>
            </a:br>
            <a:r>
              <a:rPr lang="pl-PL" sz="2000" b="1" dirty="0" smtClean="0">
                <a:solidFill>
                  <a:srgbClr val="002060"/>
                </a:solidFill>
                <a:latin typeface="Segoe UI" panose="020B0502040204020203" pitchFamily="34" charset="0"/>
                <a:cs typeface="Segoe UI" panose="020B0502040204020203" pitchFamily="34" charset="0"/>
              </a:rPr>
              <a:t>Podsumowanie </a:t>
            </a:r>
            <a:r>
              <a:rPr lang="pl-PL" sz="1400" b="1" dirty="0" smtClean="0">
                <a:solidFill>
                  <a:srgbClr val="FF0000"/>
                </a:solidFill>
                <a:latin typeface="Segoe UI" panose="020B0502040204020203" pitchFamily="34" charset="0"/>
                <a:cs typeface="Segoe UI" panose="020B0502040204020203" pitchFamily="34" charset="0"/>
              </a:rPr>
              <a:t/>
            </a:r>
            <a:br>
              <a:rPr lang="pl-PL" sz="1400" b="1" dirty="0" smtClean="0">
                <a:solidFill>
                  <a:srgbClr val="FF0000"/>
                </a:solidFill>
                <a:latin typeface="Segoe UI" panose="020B0502040204020203" pitchFamily="34" charset="0"/>
                <a:cs typeface="Segoe UI" panose="020B0502040204020203" pitchFamily="34" charset="0"/>
              </a:rPr>
            </a:br>
            <a:r>
              <a:rPr lang="pl-PL" sz="1400" b="1" dirty="0" smtClean="0">
                <a:solidFill>
                  <a:srgbClr val="FF0000"/>
                </a:solidFill>
                <a:latin typeface="Segoe UI" panose="020B0502040204020203" pitchFamily="34" charset="0"/>
                <a:cs typeface="Segoe UI" panose="020B0502040204020203" pitchFamily="34" charset="0"/>
              </a:rPr>
              <a:t/>
            </a:r>
            <a:br>
              <a:rPr lang="pl-PL" sz="1400" b="1" dirty="0" smtClean="0">
                <a:solidFill>
                  <a:srgbClr val="FF000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Zgodnie z ustawą o finansach publicznych plan dochodów jest </a:t>
            </a:r>
            <a:r>
              <a:rPr lang="pl-PL" sz="1200" b="1" dirty="0" smtClean="0">
                <a:solidFill>
                  <a:srgbClr val="00B050"/>
                </a:solidFill>
                <a:latin typeface="Segoe UI" panose="020B0502040204020203" pitchFamily="34" charset="0"/>
                <a:cs typeface="Segoe UI" panose="020B0502040204020203" pitchFamily="34" charset="0"/>
              </a:rPr>
              <a:t>prognozą.</a:t>
            </a:r>
            <a:r>
              <a:rPr lang="pl-PL" sz="1200" dirty="0">
                <a:solidFill>
                  <a:srgbClr val="002060"/>
                </a:solidFill>
                <a:latin typeface="Segoe UI" panose="020B0502040204020203" pitchFamily="34" charset="0"/>
                <a:cs typeface="Segoe UI" panose="020B0502040204020203" pitchFamily="34" charset="0"/>
              </a:rPr>
              <a:t> </a:t>
            </a:r>
            <a:r>
              <a:rPr lang="pl-PL" sz="1200" dirty="0" smtClean="0">
                <a:solidFill>
                  <a:srgbClr val="002060"/>
                </a:solidFill>
                <a:latin typeface="Segoe UI" panose="020B0502040204020203" pitchFamily="34" charset="0"/>
                <a:cs typeface="Segoe UI" panose="020B0502040204020203" pitchFamily="34" charset="0"/>
              </a:rPr>
              <a:t/>
            </a:r>
            <a:br>
              <a:rPr lang="pl-PL" sz="1200" dirty="0" smtClean="0">
                <a:solidFill>
                  <a:srgbClr val="00206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Plan wydatków zawiera </a:t>
            </a:r>
            <a:r>
              <a:rPr lang="pl-PL" sz="1200" b="1" dirty="0" smtClean="0">
                <a:solidFill>
                  <a:srgbClr val="00B050"/>
                </a:solidFill>
                <a:latin typeface="Segoe UI" panose="020B0502040204020203" pitchFamily="34" charset="0"/>
                <a:cs typeface="Segoe UI" panose="020B0502040204020203" pitchFamily="34" charset="0"/>
              </a:rPr>
              <a:t>maksymalne limity</a:t>
            </a:r>
            <a:r>
              <a:rPr lang="pl-PL" sz="1200" dirty="0" smtClean="0">
                <a:solidFill>
                  <a:srgbClr val="00B050"/>
                </a:solidFill>
                <a:latin typeface="Segoe UI" panose="020B0502040204020203" pitchFamily="34" charset="0"/>
                <a:cs typeface="Segoe UI" panose="020B0502040204020203" pitchFamily="34" charset="0"/>
              </a:rPr>
              <a:t>, </a:t>
            </a:r>
            <a:r>
              <a:rPr lang="pl-PL" sz="1200" dirty="0" smtClean="0">
                <a:solidFill>
                  <a:srgbClr val="002060"/>
                </a:solidFill>
                <a:latin typeface="Segoe UI" panose="020B0502040204020203" pitchFamily="34" charset="0"/>
                <a:cs typeface="Segoe UI" panose="020B0502040204020203" pitchFamily="34" charset="0"/>
              </a:rPr>
              <a:t>których nie wolno przekroczyć.</a:t>
            </a:r>
            <a:r>
              <a:rPr lang="pl-PL" sz="1200" dirty="0">
                <a:latin typeface="Segoe UI" panose="020B0502040204020203" pitchFamily="34" charset="0"/>
                <a:cs typeface="Segoe UI" panose="020B0502040204020203" pitchFamily="34" charset="0"/>
              </a:rPr>
              <a:t> </a:t>
            </a:r>
            <a:r>
              <a:rPr lang="pl-PL" sz="1200" dirty="0" smtClean="0">
                <a:latin typeface="Segoe UI" panose="020B0502040204020203" pitchFamily="34" charset="0"/>
                <a:cs typeface="Segoe UI" panose="020B0502040204020203" pitchFamily="34" charset="0"/>
              </a:rPr>
              <a:t/>
            </a:r>
            <a:br>
              <a:rPr lang="pl-PL" sz="1200" dirty="0" smtClean="0">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Przyjęte </a:t>
            </a:r>
            <a:r>
              <a:rPr lang="pl-PL" sz="1200" dirty="0">
                <a:solidFill>
                  <a:srgbClr val="002060"/>
                </a:solidFill>
                <a:latin typeface="Segoe UI" panose="020B0502040204020203" pitchFamily="34" charset="0"/>
                <a:cs typeface="Segoe UI" panose="020B0502040204020203" pitchFamily="34" charset="0"/>
              </a:rPr>
              <a:t>wielkości są zgodne </a:t>
            </a:r>
            <a:r>
              <a:rPr lang="pl-PL" sz="1200" dirty="0" smtClean="0">
                <a:solidFill>
                  <a:srgbClr val="002060"/>
                </a:solidFill>
                <a:latin typeface="Segoe UI" panose="020B0502040204020203" pitchFamily="34" charset="0"/>
                <a:cs typeface="Segoe UI" panose="020B0502040204020203" pitchFamily="34" charset="0"/>
              </a:rPr>
              <a:t>z </a:t>
            </a:r>
            <a:r>
              <a:rPr lang="pl-PL" sz="1200" dirty="0">
                <a:solidFill>
                  <a:srgbClr val="002060"/>
                </a:solidFill>
                <a:latin typeface="Segoe UI" panose="020B0502040204020203" pitchFamily="34" charset="0"/>
                <a:cs typeface="Segoe UI" panose="020B0502040204020203" pitchFamily="34" charset="0"/>
              </a:rPr>
              <a:t>Wieloletnią Prognozą Finansową Miasta Koszalina na lata 2025-2042. </a:t>
            </a:r>
            <a:br>
              <a:rPr lang="pl-PL" sz="1200" dirty="0">
                <a:solidFill>
                  <a:srgbClr val="002060"/>
                </a:solidFill>
                <a:latin typeface="Segoe UI" panose="020B0502040204020203" pitchFamily="34" charset="0"/>
                <a:cs typeface="Segoe UI" panose="020B0502040204020203" pitchFamily="34" charset="0"/>
              </a:rPr>
            </a:br>
            <a:r>
              <a:rPr lang="pl-PL" sz="1200" dirty="0">
                <a:solidFill>
                  <a:srgbClr val="002060"/>
                </a:solidFill>
                <a:latin typeface="Segoe UI" panose="020B0502040204020203" pitchFamily="34" charset="0"/>
                <a:cs typeface="Segoe UI" panose="020B0502040204020203" pitchFamily="34" charset="0"/>
              </a:rPr>
              <a:t>Ponadto uchwała budżetowa będzie ulegała zmianom w ciągu roku budżetowego na skutek zawierania umów </a:t>
            </a:r>
            <a:r>
              <a:rPr lang="pl-PL" sz="1200" dirty="0" smtClean="0">
                <a:solidFill>
                  <a:srgbClr val="002060"/>
                </a:solidFill>
                <a:latin typeface="Segoe UI" panose="020B0502040204020203" pitchFamily="34" charset="0"/>
                <a:cs typeface="Segoe UI" panose="020B0502040204020203" pitchFamily="34" charset="0"/>
              </a:rPr>
              <a:t/>
            </a:r>
            <a:br>
              <a:rPr lang="pl-PL" sz="1200" dirty="0" smtClean="0">
                <a:solidFill>
                  <a:srgbClr val="00206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o </a:t>
            </a:r>
            <a:r>
              <a:rPr lang="pl-PL" sz="1200" dirty="0">
                <a:solidFill>
                  <a:srgbClr val="002060"/>
                </a:solidFill>
                <a:latin typeface="Segoe UI" panose="020B0502040204020203" pitchFamily="34" charset="0"/>
                <a:cs typeface="Segoe UI" panose="020B0502040204020203" pitchFamily="34" charset="0"/>
              </a:rPr>
              <a:t>dofinansowanie projektów oraz wystąpienia innych okoliczności powodujących konieczność zmian. </a:t>
            </a:r>
            <a:r>
              <a:rPr lang="pl-PL" sz="1200" dirty="0" smtClean="0">
                <a:solidFill>
                  <a:srgbClr val="002060"/>
                </a:solidFill>
                <a:latin typeface="Segoe UI" panose="020B0502040204020203" pitchFamily="34" charset="0"/>
                <a:cs typeface="Segoe UI" panose="020B0502040204020203" pitchFamily="34" charset="0"/>
              </a:rPr>
              <a:t/>
            </a:r>
            <a:br>
              <a:rPr lang="pl-PL" sz="1200" dirty="0" smtClean="0">
                <a:solidFill>
                  <a:srgbClr val="002060"/>
                </a:solidFill>
                <a:latin typeface="Segoe UI" panose="020B0502040204020203" pitchFamily="34" charset="0"/>
                <a:cs typeface="Segoe UI" panose="020B0502040204020203" pitchFamily="34" charset="0"/>
              </a:rPr>
            </a:br>
            <a:r>
              <a:rPr lang="pl-PL" sz="1200" b="1" dirty="0" smtClean="0">
                <a:solidFill>
                  <a:srgbClr val="FF0000"/>
                </a:solidFill>
                <a:latin typeface="Segoe UI" panose="020B0502040204020203" pitchFamily="34" charset="0"/>
                <a:cs typeface="Segoe UI" panose="020B0502040204020203" pitchFamily="34" charset="0"/>
              </a:rPr>
              <a:t/>
            </a:r>
            <a:br>
              <a:rPr lang="pl-PL" sz="1200" b="1" dirty="0" smtClean="0">
                <a:solidFill>
                  <a:srgbClr val="FF0000"/>
                </a:solidFill>
                <a:latin typeface="Segoe UI" panose="020B0502040204020203" pitchFamily="34" charset="0"/>
                <a:cs typeface="Segoe UI" panose="020B0502040204020203" pitchFamily="34" charset="0"/>
              </a:rPr>
            </a:br>
            <a:r>
              <a:rPr lang="pl-PL" sz="1200" b="1" dirty="0" smtClean="0">
                <a:solidFill>
                  <a:srgbClr val="FF0000"/>
                </a:solidFill>
                <a:latin typeface="Segoe UI" panose="020B0502040204020203" pitchFamily="34" charset="0"/>
                <a:cs typeface="Segoe UI" panose="020B0502040204020203" pitchFamily="34" charset="0"/>
              </a:rPr>
              <a:t/>
            </a:r>
            <a:br>
              <a:rPr lang="pl-PL" sz="1200" b="1" dirty="0" smtClean="0">
                <a:solidFill>
                  <a:srgbClr val="FF000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Z uwagi na trudną sytuację finansową podjęto działania zmierzające do naprawy finansów miasta:</a:t>
            </a:r>
            <a:br>
              <a:rPr lang="pl-PL" sz="1200" dirty="0" smtClean="0">
                <a:solidFill>
                  <a:srgbClr val="00206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1/ zawarto porozumienie z gminami ościennymi w sprawie wspólnej gospodarki odpadami komunalnymi,</a:t>
            </a:r>
            <a:br>
              <a:rPr lang="pl-PL" sz="1200" dirty="0" smtClean="0">
                <a:solidFill>
                  <a:srgbClr val="00206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2/ przeanalizowano zadłużenie miasta i podjęto decyzje o szybszej spłacie części zobowiązań,</a:t>
            </a:r>
            <a:br>
              <a:rPr lang="pl-PL" sz="1200" dirty="0" smtClean="0">
                <a:solidFill>
                  <a:srgbClr val="002060"/>
                </a:solidFill>
                <a:latin typeface="Segoe UI" panose="020B0502040204020203" pitchFamily="34" charset="0"/>
                <a:cs typeface="Segoe UI" panose="020B0502040204020203" pitchFamily="34" charset="0"/>
              </a:rPr>
            </a:br>
            <a:r>
              <a:rPr lang="pl-PL" sz="1200" dirty="0" smtClean="0">
                <a:solidFill>
                  <a:srgbClr val="002060"/>
                </a:solidFill>
                <a:latin typeface="Segoe UI" panose="020B0502040204020203" pitchFamily="34" charset="0"/>
                <a:cs typeface="Segoe UI" panose="020B0502040204020203" pitchFamily="34" charset="0"/>
              </a:rPr>
              <a:t>3/ zawarto umowę </a:t>
            </a:r>
            <a:r>
              <a:rPr lang="pl-PL" sz="1200" smtClean="0">
                <a:solidFill>
                  <a:srgbClr val="002060"/>
                </a:solidFill>
                <a:latin typeface="Segoe UI" panose="020B0502040204020203" pitchFamily="34" charset="0"/>
                <a:cs typeface="Segoe UI" panose="020B0502040204020203" pitchFamily="34" charset="0"/>
              </a:rPr>
              <a:t>z </a:t>
            </a:r>
            <a:r>
              <a:rPr lang="pl-PL" sz="1200" smtClean="0">
                <a:solidFill>
                  <a:srgbClr val="002060"/>
                </a:solidFill>
                <a:latin typeface="Segoe UI" panose="020B0502040204020203" pitchFamily="34" charset="0"/>
                <a:cs typeface="Segoe UI" panose="020B0502040204020203" pitchFamily="34" charset="0"/>
              </a:rPr>
              <a:t>Województwem </a:t>
            </a:r>
            <a:r>
              <a:rPr lang="pl-PL" sz="1200" dirty="0" smtClean="0">
                <a:solidFill>
                  <a:srgbClr val="002060"/>
                </a:solidFill>
                <a:latin typeface="Segoe UI" panose="020B0502040204020203" pitchFamily="34" charset="0"/>
                <a:cs typeface="Segoe UI" panose="020B0502040204020203" pitchFamily="34" charset="0"/>
              </a:rPr>
              <a:t>Zachodniopomorskim o wspólnym finasowaniu BTD.</a:t>
            </a:r>
            <a:br>
              <a:rPr lang="pl-PL" sz="1200" dirty="0" smtClean="0">
                <a:solidFill>
                  <a:srgbClr val="002060"/>
                </a:solidFill>
                <a:latin typeface="Segoe UI" panose="020B0502040204020203" pitchFamily="34" charset="0"/>
                <a:cs typeface="Segoe UI" panose="020B0502040204020203" pitchFamily="34" charset="0"/>
              </a:rPr>
            </a:br>
            <a:endParaRPr lang="pl-PL" sz="12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54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99542"/>
            <a:ext cx="8604448" cy="4320480"/>
          </a:xfrm>
        </p:spPr>
        <p:txBody>
          <a:bodyPr>
            <a:noAutofit/>
          </a:bodyPr>
          <a:lstStyle/>
          <a:p>
            <a:pPr algn="l"/>
            <a:r>
              <a:rPr lang="pl-PL" sz="1400" b="1" dirty="0" smtClean="0">
                <a:solidFill>
                  <a:srgbClr val="FF0000"/>
                </a:solidFill>
                <a:latin typeface="Segoe UI" panose="020B0502040204020203" pitchFamily="34" charset="0"/>
                <a:cs typeface="Segoe UI" panose="020B0502040204020203" pitchFamily="34" charset="0"/>
              </a:rPr>
              <a:t/>
            </a:r>
            <a:br>
              <a:rPr lang="pl-PL" sz="1400" b="1" dirty="0" smtClean="0">
                <a:solidFill>
                  <a:srgbClr val="FF0000"/>
                </a:solidFill>
                <a:latin typeface="Segoe UI" panose="020B0502040204020203" pitchFamily="34" charset="0"/>
                <a:cs typeface="Segoe UI" panose="020B0502040204020203" pitchFamily="34" charset="0"/>
              </a:rPr>
            </a:br>
            <a:r>
              <a:rPr lang="pl-PL" sz="2000" b="1" dirty="0" smtClean="0">
                <a:solidFill>
                  <a:srgbClr val="002060"/>
                </a:solidFill>
                <a:latin typeface="Segoe UI" panose="020B0502040204020203" pitchFamily="34" charset="0"/>
                <a:cs typeface="Segoe UI" panose="020B0502040204020203" pitchFamily="34" charset="0"/>
              </a:rPr>
              <a:t>Autopoprawka Prezydenta Miasta Koszalina </a:t>
            </a:r>
            <a:r>
              <a:rPr lang="pl-PL" sz="1400" b="1" dirty="0" smtClean="0">
                <a:solidFill>
                  <a:srgbClr val="002060"/>
                </a:solidFill>
                <a:latin typeface="Segoe UI" panose="020B0502040204020203" pitchFamily="34" charset="0"/>
                <a:cs typeface="Segoe UI" panose="020B0502040204020203" pitchFamily="34" charset="0"/>
              </a:rPr>
              <a:t/>
            </a:r>
            <a:br>
              <a:rPr lang="pl-PL" sz="1400" b="1" dirty="0" smtClean="0">
                <a:solidFill>
                  <a:srgbClr val="002060"/>
                </a:solidFill>
                <a:latin typeface="Segoe UI" panose="020B0502040204020203" pitchFamily="34" charset="0"/>
                <a:cs typeface="Segoe UI" panose="020B0502040204020203" pitchFamily="34" charset="0"/>
              </a:rPr>
            </a:br>
            <a:r>
              <a:rPr lang="pl-PL" sz="1400" dirty="0">
                <a:solidFill>
                  <a:srgbClr val="002060"/>
                </a:solidFill>
                <a:latin typeface="Segoe UI" panose="020B0502040204020203" pitchFamily="34" charset="0"/>
                <a:cs typeface="Segoe UI" panose="020B0502040204020203" pitchFamily="34" charset="0"/>
              </a:rPr>
              <a:t>z dnia 12 grudnia 2024 roku do </a:t>
            </a:r>
            <a:r>
              <a:rPr lang="pl-PL" sz="1400" dirty="0" smtClean="0">
                <a:solidFill>
                  <a:srgbClr val="002060"/>
                </a:solidFill>
                <a:latin typeface="Segoe UI" panose="020B0502040204020203" pitchFamily="34" charset="0"/>
                <a:cs typeface="Segoe UI" panose="020B0502040204020203" pitchFamily="34" charset="0"/>
              </a:rPr>
              <a:t>projektu Uchwały Rady Miejskiej w Koszalinie w sprawie uchwalenia budżetu </a:t>
            </a:r>
            <a:r>
              <a:rPr lang="pl-PL" sz="1400" dirty="0">
                <a:solidFill>
                  <a:srgbClr val="002060"/>
                </a:solidFill>
                <a:latin typeface="Segoe UI" panose="020B0502040204020203" pitchFamily="34" charset="0"/>
                <a:cs typeface="Segoe UI" panose="020B0502040204020203" pitchFamily="34" charset="0"/>
              </a:rPr>
              <a:t>Miasta </a:t>
            </a:r>
            <a:r>
              <a:rPr lang="pl-PL" sz="1400" dirty="0" smtClean="0">
                <a:solidFill>
                  <a:srgbClr val="002060"/>
                </a:solidFill>
                <a:latin typeface="Segoe UI" panose="020B0502040204020203" pitchFamily="34" charset="0"/>
                <a:cs typeface="Segoe UI" panose="020B0502040204020203" pitchFamily="34" charset="0"/>
              </a:rPr>
              <a:t>Koszalina na 2025 rok zawiera zmiany dotyczące: </a:t>
            </a:r>
            <a:br>
              <a:rPr lang="pl-PL" sz="1400" dirty="0" smtClean="0">
                <a:solidFill>
                  <a:srgbClr val="00206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a:r>
            <a:br>
              <a:rPr lang="pl-PL" sz="1400" dirty="0" smtClean="0">
                <a:solidFill>
                  <a:srgbClr val="00206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funkcjonowania </a:t>
            </a:r>
            <a:r>
              <a:rPr lang="pl-PL" sz="1400" b="1" dirty="0" smtClean="0">
                <a:solidFill>
                  <a:srgbClr val="00B050"/>
                </a:solidFill>
                <a:latin typeface="Segoe UI" panose="020B0502040204020203" pitchFamily="34" charset="0"/>
                <a:cs typeface="Segoe UI" panose="020B0502040204020203" pitchFamily="34" charset="0"/>
              </a:rPr>
              <a:t>systemu gospodarką </a:t>
            </a:r>
            <a:r>
              <a:rPr lang="pl-PL" sz="1400" b="1" dirty="0">
                <a:solidFill>
                  <a:srgbClr val="00B050"/>
                </a:solidFill>
                <a:latin typeface="Segoe UI" panose="020B0502040204020203" pitchFamily="34" charset="0"/>
                <a:cs typeface="Segoe UI" panose="020B0502040204020203" pitchFamily="34" charset="0"/>
              </a:rPr>
              <a:t>odpadami </a:t>
            </a:r>
            <a:r>
              <a:rPr lang="pl-PL" sz="1400" b="1" dirty="0" smtClean="0">
                <a:solidFill>
                  <a:srgbClr val="00B050"/>
                </a:solidFill>
                <a:latin typeface="Segoe UI" panose="020B0502040204020203" pitchFamily="34" charset="0"/>
                <a:cs typeface="Segoe UI" panose="020B0502040204020203" pitchFamily="34" charset="0"/>
              </a:rPr>
              <a:t>komunalnymi</a:t>
            </a:r>
            <a:r>
              <a:rPr lang="pl-PL" sz="1400" dirty="0" smtClean="0">
                <a:solidFill>
                  <a:srgbClr val="002060"/>
                </a:solidFill>
                <a:latin typeface="Segoe UI" panose="020B0502040204020203" pitchFamily="34" charset="0"/>
                <a:cs typeface="Segoe UI" panose="020B0502040204020203" pitchFamily="34" charset="0"/>
              </a:rPr>
              <a:t>, z tego:</a:t>
            </a:r>
            <a:r>
              <a:rPr lang="pl-PL" sz="1400" dirty="0">
                <a:solidFill>
                  <a:srgbClr val="002060"/>
                </a:solidFill>
                <a:latin typeface="Segoe UI" panose="020B0502040204020203" pitchFamily="34" charset="0"/>
                <a:cs typeface="Segoe UI" panose="020B0502040204020203" pitchFamily="34" charset="0"/>
              </a:rPr>
              <a:t/>
            </a:r>
            <a:br>
              <a:rPr lang="pl-PL" sz="1400" dirty="0">
                <a:solidFill>
                  <a:srgbClr val="002060"/>
                </a:solidFill>
                <a:latin typeface="Segoe UI" panose="020B0502040204020203" pitchFamily="34" charset="0"/>
                <a:cs typeface="Segoe UI" panose="020B0502040204020203" pitchFamily="34" charset="0"/>
              </a:rPr>
            </a:br>
            <a:r>
              <a:rPr lang="pl-PL" sz="1400" dirty="0">
                <a:solidFill>
                  <a:srgbClr val="002060"/>
                </a:solidFill>
                <a:latin typeface="Segoe UI" panose="020B0502040204020203" pitchFamily="34" charset="0"/>
                <a:cs typeface="Segoe UI" panose="020B0502040204020203" pitchFamily="34" charset="0"/>
              </a:rPr>
              <a:t> </a:t>
            </a:r>
            <a:r>
              <a:rPr lang="pl-PL" sz="1400" dirty="0" smtClean="0">
                <a:solidFill>
                  <a:srgbClr val="002060"/>
                </a:solidFill>
                <a:latin typeface="Segoe UI" panose="020B0502040204020203" pitchFamily="34" charset="0"/>
                <a:cs typeface="Segoe UI" panose="020B0502040204020203" pitchFamily="34" charset="0"/>
              </a:rPr>
              <a:t>     • </a:t>
            </a:r>
            <a:r>
              <a:rPr lang="pl-PL" sz="1400" dirty="0">
                <a:solidFill>
                  <a:srgbClr val="002060"/>
                </a:solidFill>
                <a:latin typeface="Segoe UI" panose="020B0502040204020203" pitchFamily="34" charset="0"/>
                <a:cs typeface="Segoe UI" panose="020B0502040204020203" pitchFamily="34" charset="0"/>
              </a:rPr>
              <a:t>zwiększenie o 16.071.629 zł planu dochodów z tytułu dotacji celowej otrzymanej z gmin ościennych,    </a:t>
            </a:r>
            <a:br>
              <a:rPr lang="pl-PL" sz="1400" dirty="0">
                <a:solidFill>
                  <a:srgbClr val="002060"/>
                </a:solidFill>
                <a:latin typeface="Segoe UI" panose="020B0502040204020203" pitchFamily="34" charset="0"/>
                <a:cs typeface="Segoe UI" panose="020B0502040204020203" pitchFamily="34" charset="0"/>
              </a:rPr>
            </a:br>
            <a:r>
              <a:rPr lang="pl-PL" sz="1400" dirty="0">
                <a:solidFill>
                  <a:srgbClr val="002060"/>
                </a:solidFill>
                <a:latin typeface="Segoe UI" panose="020B0502040204020203" pitchFamily="34" charset="0"/>
                <a:cs typeface="Segoe UI" panose="020B0502040204020203" pitchFamily="34" charset="0"/>
              </a:rPr>
              <a:t>        z którymi podpisano </a:t>
            </a:r>
            <a:r>
              <a:rPr lang="pl-PL" sz="1400" dirty="0" smtClean="0">
                <a:solidFill>
                  <a:srgbClr val="002060"/>
                </a:solidFill>
                <a:latin typeface="Segoe UI" panose="020B0502040204020203" pitchFamily="34" charset="0"/>
                <a:cs typeface="Segoe UI" panose="020B0502040204020203" pitchFamily="34" charset="0"/>
              </a:rPr>
              <a:t>porozumienie </a:t>
            </a:r>
            <a:r>
              <a:rPr lang="pl-PL" sz="1400" dirty="0">
                <a:solidFill>
                  <a:srgbClr val="002060"/>
                </a:solidFill>
                <a:latin typeface="Segoe UI" panose="020B0502040204020203" pitchFamily="34" charset="0"/>
                <a:cs typeface="Segoe UI" panose="020B0502040204020203" pitchFamily="34" charset="0"/>
              </a:rPr>
              <a:t>w sprawie odbioru i zagospodarowania odpadów komunalnych</a:t>
            </a:r>
            <a:r>
              <a:rPr lang="pl-PL" sz="1400" dirty="0" smtClean="0">
                <a:solidFill>
                  <a:srgbClr val="002060"/>
                </a:solidFill>
                <a:latin typeface="Segoe UI" panose="020B0502040204020203" pitchFamily="34" charset="0"/>
                <a:cs typeface="Segoe UI" panose="020B0502040204020203" pitchFamily="34" charset="0"/>
              </a:rPr>
              <a:t>,</a:t>
            </a:r>
            <a:br>
              <a:rPr lang="pl-PL" sz="1400" dirty="0" smtClean="0">
                <a:solidFill>
                  <a:srgbClr val="002060"/>
                </a:solidFill>
                <a:latin typeface="Segoe UI" panose="020B0502040204020203" pitchFamily="34" charset="0"/>
                <a:cs typeface="Segoe UI" panose="020B0502040204020203" pitchFamily="34" charset="0"/>
              </a:rPr>
            </a:br>
            <a:r>
              <a:rPr lang="pl-PL" sz="1400" dirty="0">
                <a:solidFill>
                  <a:srgbClr val="002060"/>
                </a:solidFill>
                <a:latin typeface="Segoe UI" panose="020B0502040204020203" pitchFamily="34" charset="0"/>
                <a:cs typeface="Segoe UI" panose="020B0502040204020203" pitchFamily="34" charset="0"/>
              </a:rPr>
              <a:t>      • zwiększenie o </a:t>
            </a:r>
            <a:r>
              <a:rPr lang="pl-PL" sz="1400" dirty="0" smtClean="0">
                <a:solidFill>
                  <a:srgbClr val="002060"/>
                </a:solidFill>
                <a:latin typeface="Segoe UI" panose="020B0502040204020203" pitchFamily="34" charset="0"/>
                <a:cs typeface="Segoe UI" panose="020B0502040204020203" pitchFamily="34" charset="0"/>
              </a:rPr>
              <a:t>16.071.629 </a:t>
            </a:r>
            <a:r>
              <a:rPr lang="pl-PL" sz="1400" dirty="0">
                <a:solidFill>
                  <a:srgbClr val="002060"/>
                </a:solidFill>
                <a:latin typeface="Segoe UI" panose="020B0502040204020203" pitchFamily="34" charset="0"/>
                <a:cs typeface="Segoe UI" panose="020B0502040204020203" pitchFamily="34" charset="0"/>
              </a:rPr>
              <a:t>zł planu wydatków na zadania związane z </a:t>
            </a:r>
            <a:r>
              <a:rPr lang="pl-PL" sz="1400" dirty="0" smtClean="0">
                <a:solidFill>
                  <a:srgbClr val="002060"/>
                </a:solidFill>
                <a:latin typeface="Segoe UI" panose="020B0502040204020203" pitchFamily="34" charset="0"/>
                <a:cs typeface="Segoe UI" panose="020B0502040204020203" pitchFamily="34" charset="0"/>
              </a:rPr>
              <a:t>odbiorem i zagospodarowaniem  </a:t>
            </a:r>
            <a:br>
              <a:rPr lang="pl-PL" sz="1400" dirty="0" smtClean="0">
                <a:solidFill>
                  <a:srgbClr val="002060"/>
                </a:solidFill>
                <a:latin typeface="Segoe UI" panose="020B0502040204020203" pitchFamily="34" charset="0"/>
                <a:cs typeface="Segoe UI" panose="020B0502040204020203" pitchFamily="34" charset="0"/>
              </a:rPr>
            </a:br>
            <a:r>
              <a:rPr lang="pl-PL" sz="1400" dirty="0">
                <a:solidFill>
                  <a:srgbClr val="002060"/>
                </a:solidFill>
                <a:latin typeface="Segoe UI" panose="020B0502040204020203" pitchFamily="34" charset="0"/>
                <a:cs typeface="Segoe UI" panose="020B0502040204020203" pitchFamily="34" charset="0"/>
              </a:rPr>
              <a:t> </a:t>
            </a:r>
            <a:r>
              <a:rPr lang="pl-PL" sz="1400" dirty="0" smtClean="0">
                <a:solidFill>
                  <a:srgbClr val="002060"/>
                </a:solidFill>
                <a:latin typeface="Segoe UI" panose="020B0502040204020203" pitchFamily="34" charset="0"/>
                <a:cs typeface="Segoe UI" panose="020B0502040204020203" pitchFamily="34" charset="0"/>
              </a:rPr>
              <a:t>       odpadów komunalnych,</a:t>
            </a:r>
            <a:br>
              <a:rPr lang="pl-PL" sz="1400" dirty="0" smtClean="0">
                <a:solidFill>
                  <a:srgbClr val="00206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zwiększenia planu dochodów o 2.500.000 zł z </a:t>
            </a:r>
            <a:r>
              <a:rPr lang="pl-PL" sz="1400" b="1" dirty="0" smtClean="0">
                <a:solidFill>
                  <a:srgbClr val="00B050"/>
                </a:solidFill>
                <a:latin typeface="Segoe UI" panose="020B0502040204020203" pitchFamily="34" charset="0"/>
                <a:cs typeface="Segoe UI" panose="020B0502040204020203" pitchFamily="34" charset="0"/>
              </a:rPr>
              <a:t>tytułu podatków od nieruchomości,</a:t>
            </a:r>
            <a:br>
              <a:rPr lang="pl-PL" sz="1400" b="1" dirty="0" smtClean="0">
                <a:solidFill>
                  <a:srgbClr val="00B05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a:t>
            </a:r>
            <a:r>
              <a:rPr lang="pl-PL" sz="1400" dirty="0">
                <a:solidFill>
                  <a:srgbClr val="002060"/>
                </a:solidFill>
                <a:latin typeface="Segoe UI" panose="020B0502040204020203" pitchFamily="34" charset="0"/>
                <a:cs typeface="Segoe UI" panose="020B0502040204020203" pitchFamily="34" charset="0"/>
              </a:rPr>
              <a:t>zwiększenia </a:t>
            </a:r>
            <a:r>
              <a:rPr lang="pl-PL" sz="1400" dirty="0" smtClean="0">
                <a:solidFill>
                  <a:srgbClr val="002060"/>
                </a:solidFill>
                <a:latin typeface="Segoe UI" panose="020B0502040204020203" pitchFamily="34" charset="0"/>
                <a:cs typeface="Segoe UI" panose="020B0502040204020203" pitchFamily="34" charset="0"/>
              </a:rPr>
              <a:t>rozchodów </a:t>
            </a:r>
            <a:r>
              <a:rPr lang="pl-PL" sz="1400" dirty="0">
                <a:solidFill>
                  <a:srgbClr val="002060"/>
                </a:solidFill>
                <a:latin typeface="Segoe UI" panose="020B0502040204020203" pitchFamily="34" charset="0"/>
                <a:cs typeface="Segoe UI" panose="020B0502040204020203" pitchFamily="34" charset="0"/>
              </a:rPr>
              <a:t>o 2.500.000 zł z </a:t>
            </a:r>
            <a:r>
              <a:rPr lang="pl-PL" sz="1400" dirty="0" smtClean="0">
                <a:solidFill>
                  <a:srgbClr val="002060"/>
                </a:solidFill>
                <a:latin typeface="Segoe UI" panose="020B0502040204020203" pitchFamily="34" charset="0"/>
                <a:cs typeface="Segoe UI" panose="020B0502040204020203" pitchFamily="34" charset="0"/>
              </a:rPr>
              <a:t>przeznaczeniem na wcześniejszą częściową </a:t>
            </a:r>
            <a:r>
              <a:rPr lang="pl-PL" sz="1400" b="1" dirty="0" smtClean="0">
                <a:solidFill>
                  <a:srgbClr val="00B050"/>
                </a:solidFill>
                <a:latin typeface="Segoe UI" panose="020B0502040204020203" pitchFamily="34" charset="0"/>
                <a:cs typeface="Segoe UI" panose="020B0502040204020203" pitchFamily="34" charset="0"/>
              </a:rPr>
              <a:t>spłatę zadłużenia   </a:t>
            </a:r>
            <a:r>
              <a:rPr lang="pl-PL" sz="1400" b="1" dirty="0" smtClean="0">
                <a:solidFill>
                  <a:srgbClr val="002060"/>
                </a:solidFill>
                <a:latin typeface="Segoe UI" panose="020B0502040204020203" pitchFamily="34" charset="0"/>
                <a:cs typeface="Segoe UI" panose="020B0502040204020203" pitchFamily="34" charset="0"/>
              </a:rPr>
              <a:t/>
            </a:r>
            <a:br>
              <a:rPr lang="pl-PL" sz="1400" b="1" dirty="0" smtClean="0">
                <a:solidFill>
                  <a:srgbClr val="002060"/>
                </a:solidFill>
                <a:latin typeface="Segoe UI" panose="020B0502040204020203" pitchFamily="34" charset="0"/>
                <a:cs typeface="Segoe UI" panose="020B0502040204020203" pitchFamily="34" charset="0"/>
              </a:rPr>
            </a:br>
            <a:r>
              <a:rPr lang="pl-PL" sz="1400" b="1" dirty="0">
                <a:solidFill>
                  <a:srgbClr val="002060"/>
                </a:solidFill>
                <a:latin typeface="Segoe UI" panose="020B0502040204020203" pitchFamily="34" charset="0"/>
                <a:cs typeface="Segoe UI" panose="020B0502040204020203" pitchFamily="34" charset="0"/>
              </a:rPr>
              <a:t> </a:t>
            </a:r>
            <a:r>
              <a:rPr lang="pl-PL" sz="1400" b="1" dirty="0" smtClean="0">
                <a:solidFill>
                  <a:srgbClr val="002060"/>
                </a:solidFill>
                <a:latin typeface="Segoe UI" panose="020B0502040204020203" pitchFamily="34" charset="0"/>
                <a:cs typeface="Segoe UI" panose="020B0502040204020203" pitchFamily="34" charset="0"/>
              </a:rPr>
              <a:t> </a:t>
            </a:r>
            <a:r>
              <a:rPr lang="pl-PL" sz="1400" dirty="0" smtClean="0">
                <a:solidFill>
                  <a:srgbClr val="002060"/>
                </a:solidFill>
                <a:latin typeface="Segoe UI" panose="020B0502040204020203" pitchFamily="34" charset="0"/>
                <a:cs typeface="Segoe UI" panose="020B0502040204020203" pitchFamily="34" charset="0"/>
              </a:rPr>
              <a:t>Gminy Miasto Koszalin, co skutkuje zmniejszeniem deficytu budżetowego do kwoty  30.089.000 zł,</a:t>
            </a:r>
            <a:br>
              <a:rPr lang="pl-PL" sz="1400" dirty="0" smtClean="0">
                <a:solidFill>
                  <a:srgbClr val="00206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zwiększenia o 81.000 zł </a:t>
            </a:r>
            <a:r>
              <a:rPr lang="pl-PL" sz="1400" b="1" dirty="0" smtClean="0">
                <a:solidFill>
                  <a:srgbClr val="00B050"/>
                </a:solidFill>
                <a:latin typeface="Segoe UI" panose="020B0502040204020203" pitchFamily="34" charset="0"/>
                <a:cs typeface="Segoe UI" panose="020B0502040204020203" pitchFamily="34" charset="0"/>
              </a:rPr>
              <a:t>rezerwy bieżącej na zarządzanie kryzysowe</a:t>
            </a:r>
            <a:r>
              <a:rPr lang="pl-PL" sz="1400" dirty="0" smtClean="0">
                <a:solidFill>
                  <a:srgbClr val="002060"/>
                </a:solidFill>
                <a:latin typeface="Segoe UI" panose="020B0502040204020203" pitchFamily="34" charset="0"/>
                <a:cs typeface="Segoe UI" panose="020B0502040204020203" pitchFamily="34" charset="0"/>
              </a:rPr>
              <a:t>,</a:t>
            </a:r>
            <a:br>
              <a:rPr lang="pl-PL" sz="1400" dirty="0" smtClean="0">
                <a:solidFill>
                  <a:srgbClr val="002060"/>
                </a:solidFill>
                <a:latin typeface="Segoe UI" panose="020B0502040204020203" pitchFamily="34" charset="0"/>
                <a:cs typeface="Segoe UI" panose="020B0502040204020203" pitchFamily="34" charset="0"/>
              </a:rPr>
            </a:br>
            <a:r>
              <a:rPr lang="pl-PL" sz="1400" dirty="0" smtClean="0">
                <a:solidFill>
                  <a:srgbClr val="002060"/>
                </a:solidFill>
                <a:latin typeface="Segoe UI" panose="020B0502040204020203" pitchFamily="34" charset="0"/>
                <a:cs typeface="Segoe UI" panose="020B0502040204020203" pitchFamily="34" charset="0"/>
              </a:rPr>
              <a:t>- zmniejszenia </a:t>
            </a:r>
            <a:r>
              <a:rPr lang="pl-PL" sz="1400" dirty="0">
                <a:solidFill>
                  <a:srgbClr val="002060"/>
                </a:solidFill>
                <a:latin typeface="Segoe UI" panose="020B0502040204020203" pitchFamily="34" charset="0"/>
                <a:cs typeface="Segoe UI" panose="020B0502040204020203" pitchFamily="34" charset="0"/>
              </a:rPr>
              <a:t>o 81.000 zł </a:t>
            </a:r>
            <a:r>
              <a:rPr lang="pl-PL" sz="1400" b="1" dirty="0">
                <a:solidFill>
                  <a:srgbClr val="00B050"/>
                </a:solidFill>
                <a:latin typeface="Segoe UI" panose="020B0502040204020203" pitchFamily="34" charset="0"/>
                <a:cs typeface="Segoe UI" panose="020B0502040204020203" pitchFamily="34" charset="0"/>
              </a:rPr>
              <a:t>rezerwy </a:t>
            </a:r>
            <a:r>
              <a:rPr lang="pl-PL" sz="1400" b="1" dirty="0" smtClean="0">
                <a:solidFill>
                  <a:srgbClr val="00B050"/>
                </a:solidFill>
                <a:latin typeface="Segoe UI" panose="020B0502040204020203" pitchFamily="34" charset="0"/>
                <a:cs typeface="Segoe UI" panose="020B0502040204020203" pitchFamily="34" charset="0"/>
              </a:rPr>
              <a:t>ogólnej</a:t>
            </a:r>
            <a:r>
              <a:rPr lang="pl-PL" sz="1400" b="1" dirty="0">
                <a:solidFill>
                  <a:srgbClr val="00B050"/>
                </a:solidFill>
                <a:latin typeface="Segoe UI" panose="020B0502040204020203" pitchFamily="34" charset="0"/>
                <a:cs typeface="Segoe UI" panose="020B0502040204020203" pitchFamily="34" charset="0"/>
              </a:rPr>
              <a:t>.</a:t>
            </a:r>
            <a:r>
              <a:rPr lang="pl-PL" sz="1400" dirty="0" smtClean="0">
                <a:solidFill>
                  <a:srgbClr val="002060"/>
                </a:solidFill>
                <a:latin typeface="Segoe UI" panose="020B0502040204020203" pitchFamily="34" charset="0"/>
                <a:cs typeface="Segoe UI" panose="020B0502040204020203" pitchFamily="34" charset="0"/>
              </a:rPr>
              <a:t/>
            </a:r>
            <a:br>
              <a:rPr lang="pl-PL" sz="1400" dirty="0" smtClean="0">
                <a:solidFill>
                  <a:srgbClr val="002060"/>
                </a:solidFill>
                <a:latin typeface="Segoe UI" panose="020B0502040204020203" pitchFamily="34" charset="0"/>
                <a:cs typeface="Segoe UI" panose="020B0502040204020203" pitchFamily="34" charset="0"/>
              </a:rPr>
            </a:br>
            <a:r>
              <a:rPr lang="pl-PL" sz="1400" b="1" dirty="0" smtClean="0">
                <a:solidFill>
                  <a:srgbClr val="002060"/>
                </a:solidFill>
                <a:latin typeface="Segoe UI" panose="020B0502040204020203" pitchFamily="34" charset="0"/>
                <a:cs typeface="Segoe UI" panose="020B0502040204020203" pitchFamily="34" charset="0"/>
              </a:rPr>
              <a:t/>
            </a:r>
            <a:br>
              <a:rPr lang="pl-PL" sz="1400" b="1" dirty="0" smtClean="0">
                <a:solidFill>
                  <a:srgbClr val="002060"/>
                </a:solidFill>
                <a:latin typeface="Segoe UI" panose="020B0502040204020203" pitchFamily="34" charset="0"/>
                <a:cs typeface="Segoe UI" panose="020B0502040204020203" pitchFamily="34" charset="0"/>
              </a:rPr>
            </a:br>
            <a:r>
              <a:rPr lang="pl-PL" sz="1400" b="1" dirty="0" smtClean="0">
                <a:solidFill>
                  <a:srgbClr val="002060"/>
                </a:solidFill>
                <a:latin typeface="Segoe UI" panose="020B0502040204020203" pitchFamily="34" charset="0"/>
                <a:cs typeface="Segoe UI" panose="020B0502040204020203" pitchFamily="34" charset="0"/>
              </a:rPr>
              <a:t>Po uwzględnieniu powyższych zmian projekt budżetu Miasta Koszalina na 2025 rok przedstawia      się następująco:</a:t>
            </a:r>
            <a:endParaRPr lang="pl-PL" sz="14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0525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08018" y="2067694"/>
            <a:ext cx="4848383" cy="1008112"/>
          </a:xfrm>
        </p:spPr>
        <p:txBody>
          <a:bodyPr>
            <a:normAutofit/>
          </a:bodyPr>
          <a:lstStyle/>
          <a:p>
            <a:r>
              <a:rPr lang="pl-PL" sz="3000" b="1" dirty="0">
                <a:solidFill>
                  <a:schemeClr val="bg1"/>
                </a:solidFill>
                <a:latin typeface="Segoe UI" panose="020B0502040204020203" pitchFamily="34" charset="0"/>
                <a:cs typeface="Segoe UI" panose="020B0502040204020203" pitchFamily="34" charset="0"/>
              </a:rPr>
              <a:t>Dziękujemy za uwagę</a:t>
            </a:r>
          </a:p>
        </p:txBody>
      </p:sp>
    </p:spTree>
    <p:extLst>
      <p:ext uri="{BB962C8B-B14F-4D97-AF65-F5344CB8AC3E}">
        <p14:creationId xmlns:p14="http://schemas.microsoft.com/office/powerpoint/2010/main" val="55361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9450" y="699542"/>
            <a:ext cx="8039100" cy="4248472"/>
          </a:xfrm>
        </p:spPr>
        <p:txBody>
          <a:bodyPr>
            <a:normAutofit fontScale="90000"/>
          </a:bodyPr>
          <a:lstStyle/>
          <a:p>
            <a:pPr lvl="0" algn="l">
              <a:spcBef>
                <a:spcPct val="20000"/>
              </a:spcBef>
            </a:pPr>
            <a:r>
              <a:rPr lang="pl-PL" sz="2400" b="1" dirty="0" smtClean="0">
                <a:solidFill>
                  <a:srgbClr val="00B050"/>
                </a:solidFill>
                <a:latin typeface="Segoe UI" panose="020B0502040204020203" pitchFamily="34" charset="0"/>
                <a:cs typeface="Segoe UI" panose="020B0502040204020203" pitchFamily="34" charset="0"/>
              </a:rPr>
              <a:t>Projekt budżetu zawiera:</a:t>
            </a: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b="1" dirty="0" smtClean="0">
                <a:solidFill>
                  <a:srgbClr val="002060"/>
                </a:solidFill>
                <a:latin typeface="Segoe UI" panose="020B0502040204020203" pitchFamily="34" charset="0"/>
                <a:cs typeface="Segoe UI" panose="020B0502040204020203" pitchFamily="34" charset="0"/>
              </a:rPr>
              <a:t>dochody </a:t>
            </a:r>
            <a:r>
              <a:rPr lang="pl-PL" sz="2400" dirty="0" smtClean="0">
                <a:solidFill>
                  <a:srgbClr val="002060"/>
                </a:solidFill>
                <a:latin typeface="Segoe UI" panose="020B0502040204020203" pitchFamily="34" charset="0"/>
                <a:cs typeface="Segoe UI" panose="020B0502040204020203" pitchFamily="34" charset="0"/>
              </a:rPr>
              <a:t>       </a:t>
            </a:r>
            <a:r>
              <a:rPr lang="pl-PL" sz="2400" b="1" dirty="0" smtClean="0">
                <a:solidFill>
                  <a:srgbClr val="002060"/>
                </a:solidFill>
                <a:latin typeface="Segoe UI" panose="020B0502040204020203" pitchFamily="34" charset="0"/>
                <a:cs typeface="Segoe UI" panose="020B0502040204020203" pitchFamily="34" charset="0"/>
              </a:rPr>
              <a:t>1.057.157.819 zł</a:t>
            </a:r>
            <a:br>
              <a:rPr lang="pl-PL" sz="2400" b="1" dirty="0" smtClean="0">
                <a:solidFill>
                  <a:srgbClr val="002060"/>
                </a:solidFill>
                <a:latin typeface="Segoe UI" panose="020B0502040204020203" pitchFamily="34" charset="0"/>
                <a:cs typeface="Segoe UI" panose="020B0502040204020203" pitchFamily="34" charset="0"/>
              </a:rPr>
            </a:br>
            <a:r>
              <a:rPr lang="pl-PL" sz="1300" b="1" dirty="0" smtClean="0">
                <a:solidFill>
                  <a:srgbClr val="002060"/>
                </a:solidFill>
                <a:latin typeface="Segoe UI" panose="020B0502040204020203" pitchFamily="34" charset="0"/>
                <a:cs typeface="Segoe UI" panose="020B0502040204020203" pitchFamily="34" charset="0"/>
              </a:rPr>
              <a:t>dochody bieżące              952.375.379 zł</a:t>
            </a:r>
            <a:r>
              <a:rPr lang="pl-PL" sz="1300" b="1" dirty="0">
                <a:solidFill>
                  <a:srgbClr val="002060"/>
                </a:solidFill>
                <a:latin typeface="Segoe UI" panose="020B0502040204020203" pitchFamily="34" charset="0"/>
                <a:cs typeface="Segoe UI" panose="020B0502040204020203" pitchFamily="34" charset="0"/>
              </a:rPr>
              <a:t/>
            </a:r>
            <a:br>
              <a:rPr lang="pl-PL" sz="1300" b="1" dirty="0">
                <a:solidFill>
                  <a:srgbClr val="002060"/>
                </a:solidFill>
                <a:latin typeface="Segoe UI" panose="020B0502040204020203" pitchFamily="34" charset="0"/>
                <a:cs typeface="Segoe UI" panose="020B0502040204020203" pitchFamily="34" charset="0"/>
              </a:rPr>
            </a:br>
            <a:r>
              <a:rPr lang="pl-PL" sz="1300" b="1" dirty="0" smtClean="0">
                <a:solidFill>
                  <a:srgbClr val="002060"/>
                </a:solidFill>
                <a:latin typeface="Segoe UI" panose="020B0502040204020203" pitchFamily="34" charset="0"/>
                <a:cs typeface="Segoe UI" panose="020B0502040204020203" pitchFamily="34" charset="0"/>
              </a:rPr>
              <a:t>dochody majątkowe       104.782.440 zł</a:t>
            </a: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b="1" dirty="0" smtClean="0">
                <a:solidFill>
                  <a:srgbClr val="002060"/>
                </a:solidFill>
                <a:latin typeface="Segoe UI" panose="020B0502040204020203" pitchFamily="34" charset="0"/>
                <a:cs typeface="Segoe UI" panose="020B0502040204020203" pitchFamily="34" charset="0"/>
              </a:rPr>
              <a:t>wydatki        </a:t>
            </a:r>
            <a:r>
              <a:rPr lang="pl-PL" sz="2400" dirty="0" smtClean="0">
                <a:solidFill>
                  <a:srgbClr val="002060"/>
                </a:solidFill>
                <a:latin typeface="Segoe UI" panose="020B0502040204020203" pitchFamily="34" charset="0"/>
                <a:cs typeface="Segoe UI" panose="020B0502040204020203" pitchFamily="34" charset="0"/>
              </a:rPr>
              <a:t> </a:t>
            </a:r>
            <a:r>
              <a:rPr lang="pl-PL" sz="2400" b="1" dirty="0" smtClean="0">
                <a:solidFill>
                  <a:srgbClr val="002060"/>
                </a:solidFill>
                <a:latin typeface="Segoe UI" panose="020B0502040204020203" pitchFamily="34" charset="0"/>
                <a:cs typeface="Segoe UI" panose="020B0502040204020203" pitchFamily="34" charset="0"/>
              </a:rPr>
              <a:t>1.087.246.819 zł</a:t>
            </a:r>
            <a:r>
              <a:rPr lang="pl-PL" sz="2400" dirty="0" smtClean="0">
                <a:solidFill>
                  <a:srgbClr val="002060"/>
                </a:solidFill>
                <a:latin typeface="Segoe UI" panose="020B0502040204020203" pitchFamily="34" charset="0"/>
                <a:cs typeface="Segoe UI" panose="020B0502040204020203" pitchFamily="34" charset="0"/>
              </a:rPr>
              <a:t>  </a:t>
            </a:r>
            <a:br>
              <a:rPr lang="pl-PL" sz="2400" dirty="0" smtClean="0">
                <a:solidFill>
                  <a:srgbClr val="002060"/>
                </a:solidFill>
                <a:latin typeface="Segoe UI" panose="020B0502040204020203" pitchFamily="34" charset="0"/>
                <a:cs typeface="Segoe UI" panose="020B0502040204020203" pitchFamily="34" charset="0"/>
              </a:rPr>
            </a:br>
            <a:r>
              <a:rPr lang="pl-PL" sz="1300" b="1" dirty="0" smtClean="0">
                <a:solidFill>
                  <a:srgbClr val="002060"/>
                </a:solidFill>
                <a:latin typeface="Segoe UI" panose="020B0502040204020203" pitchFamily="34" charset="0"/>
                <a:cs typeface="Segoe UI" panose="020B0502040204020203" pitchFamily="34" charset="0"/>
              </a:rPr>
              <a:t>wydatki bieżące                953.995.619 zł</a:t>
            </a:r>
            <a:br>
              <a:rPr lang="pl-PL" sz="1300" b="1" dirty="0" smtClean="0">
                <a:solidFill>
                  <a:srgbClr val="002060"/>
                </a:solidFill>
                <a:latin typeface="Segoe UI" panose="020B0502040204020203" pitchFamily="34" charset="0"/>
                <a:cs typeface="Segoe UI" panose="020B0502040204020203" pitchFamily="34" charset="0"/>
              </a:rPr>
            </a:br>
            <a:r>
              <a:rPr lang="pl-PL" sz="1300" b="1" dirty="0" smtClean="0">
                <a:solidFill>
                  <a:srgbClr val="002060"/>
                </a:solidFill>
                <a:latin typeface="Segoe UI" panose="020B0502040204020203" pitchFamily="34" charset="0"/>
                <a:cs typeface="Segoe UI" panose="020B0502040204020203" pitchFamily="34" charset="0"/>
              </a:rPr>
              <a:t>wydatki majątkowe          133.251.200 zł</a:t>
            </a: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b="1" dirty="0" smtClean="0">
                <a:solidFill>
                  <a:srgbClr val="00B050"/>
                </a:solidFill>
                <a:latin typeface="Segoe UI" panose="020B0502040204020203" pitchFamily="34" charset="0"/>
                <a:cs typeface="Segoe UI" panose="020B0502040204020203" pitchFamily="34" charset="0"/>
              </a:rPr>
              <a:t>Deficyt budżetowy </a:t>
            </a:r>
            <a:r>
              <a:rPr lang="pl-PL" sz="2400" dirty="0" smtClean="0">
                <a:solidFill>
                  <a:srgbClr val="00B050"/>
                </a:solidFill>
                <a:latin typeface="Segoe UI" panose="020B0502040204020203" pitchFamily="34" charset="0"/>
                <a:cs typeface="Segoe UI" panose="020B0502040204020203" pitchFamily="34" charset="0"/>
              </a:rPr>
              <a:t>  </a:t>
            </a:r>
            <a:r>
              <a:rPr lang="pl-PL" sz="2400" b="1" dirty="0" smtClean="0">
                <a:solidFill>
                  <a:srgbClr val="00B050"/>
                </a:solidFill>
                <a:latin typeface="Segoe UI" panose="020B0502040204020203" pitchFamily="34" charset="0"/>
                <a:cs typeface="Segoe UI" panose="020B0502040204020203" pitchFamily="34" charset="0"/>
              </a:rPr>
              <a:t>30.089.000 zł</a:t>
            </a:r>
            <a:r>
              <a:rPr lang="pl-PL" sz="2400" b="1" dirty="0" smtClean="0">
                <a:solidFill>
                  <a:srgbClr val="002060"/>
                </a:solidFill>
                <a:latin typeface="Segoe UI" panose="020B0502040204020203" pitchFamily="34" charset="0"/>
                <a:cs typeface="Segoe UI" panose="020B0502040204020203" pitchFamily="34" charset="0"/>
              </a:rPr>
              <a:t/>
            </a:r>
            <a:br>
              <a:rPr lang="pl-PL" sz="2400" b="1" dirty="0" smtClean="0">
                <a:solidFill>
                  <a:srgbClr val="00206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
            </a:r>
            <a:br>
              <a:rPr lang="pl-PL" sz="2200" dirty="0" smtClean="0">
                <a:solidFill>
                  <a:srgbClr val="002060"/>
                </a:solidFill>
                <a:latin typeface="Segoe UI" panose="020B0502040204020203" pitchFamily="34" charset="0"/>
                <a:cs typeface="Segoe UI" panose="020B0502040204020203" pitchFamily="34" charset="0"/>
              </a:rPr>
            </a:br>
            <a:r>
              <a:rPr lang="pl-PL" sz="2400" b="1" dirty="0">
                <a:solidFill>
                  <a:srgbClr val="002060"/>
                </a:solidFill>
                <a:latin typeface="Segoe UI" panose="020B0502040204020203" pitchFamily="34" charset="0"/>
                <a:ea typeface="+mn-ea"/>
                <a:cs typeface="Segoe UI" panose="020B0502040204020203" pitchFamily="34" charset="0"/>
              </a:rPr>
              <a:t>Przychody ogółem </a:t>
            </a:r>
            <a:r>
              <a:rPr lang="pl-PL" sz="2400" b="1" dirty="0" smtClean="0">
                <a:solidFill>
                  <a:srgbClr val="002060"/>
                </a:solidFill>
                <a:latin typeface="Segoe UI" panose="020B0502040204020203" pitchFamily="34" charset="0"/>
                <a:ea typeface="+mn-ea"/>
                <a:cs typeface="Segoe UI" panose="020B0502040204020203" pitchFamily="34" charset="0"/>
              </a:rPr>
              <a:t>  </a:t>
            </a:r>
            <a:r>
              <a:rPr lang="pl-PL" sz="2400" b="1" dirty="0" smtClean="0">
                <a:solidFill>
                  <a:srgbClr val="002060"/>
                </a:solidFill>
                <a:latin typeface="Segoe UI" panose="020B0502040204020203" pitchFamily="34" charset="0"/>
                <a:cs typeface="Segoe UI" panose="020B0502040204020203" pitchFamily="34" charset="0"/>
              </a:rPr>
              <a:t>61.989.000 </a:t>
            </a:r>
            <a:r>
              <a:rPr lang="pl-PL" sz="2400" b="1" dirty="0">
                <a:solidFill>
                  <a:srgbClr val="002060"/>
                </a:solidFill>
                <a:latin typeface="Segoe UI" panose="020B0502040204020203" pitchFamily="34" charset="0"/>
                <a:cs typeface="Segoe UI" panose="020B0502040204020203" pitchFamily="34" charset="0"/>
              </a:rPr>
              <a:t>zł</a:t>
            </a:r>
            <a:r>
              <a:rPr lang="pl-PL" sz="2400" b="1" dirty="0">
                <a:solidFill>
                  <a:srgbClr val="002060"/>
                </a:solidFill>
                <a:latin typeface="Segoe UI" panose="020B0502040204020203" pitchFamily="34" charset="0"/>
                <a:ea typeface="+mn-ea"/>
                <a:cs typeface="Segoe UI" panose="020B0502040204020203" pitchFamily="34" charset="0"/>
              </a:rPr>
              <a:t/>
            </a:r>
            <a:br>
              <a:rPr lang="pl-PL" sz="2400" b="1" dirty="0">
                <a:solidFill>
                  <a:srgbClr val="002060"/>
                </a:solidFill>
                <a:latin typeface="Segoe UI" panose="020B0502040204020203" pitchFamily="34" charset="0"/>
                <a:ea typeface="+mn-ea"/>
                <a:cs typeface="Segoe UI" panose="020B0502040204020203" pitchFamily="34" charset="0"/>
              </a:rPr>
            </a:br>
            <a:r>
              <a:rPr lang="pl-PL" sz="2400" b="1" dirty="0">
                <a:solidFill>
                  <a:srgbClr val="002060"/>
                </a:solidFill>
                <a:latin typeface="Segoe UI" panose="020B0502040204020203" pitchFamily="34" charset="0"/>
                <a:ea typeface="+mn-ea"/>
                <a:cs typeface="Segoe UI" panose="020B0502040204020203" pitchFamily="34" charset="0"/>
              </a:rPr>
              <a:t>Rozchody ogółem </a:t>
            </a:r>
            <a:r>
              <a:rPr lang="pl-PL" sz="2400" b="1" dirty="0" smtClean="0">
                <a:solidFill>
                  <a:srgbClr val="002060"/>
                </a:solidFill>
                <a:latin typeface="Segoe UI" panose="020B0502040204020203" pitchFamily="34" charset="0"/>
                <a:ea typeface="+mn-ea"/>
                <a:cs typeface="Segoe UI" panose="020B0502040204020203" pitchFamily="34" charset="0"/>
              </a:rPr>
              <a:t>   </a:t>
            </a:r>
            <a:r>
              <a:rPr lang="pl-PL" sz="2400" b="1" dirty="0" smtClean="0">
                <a:solidFill>
                  <a:srgbClr val="002060"/>
                </a:solidFill>
                <a:latin typeface="Segoe UI" panose="020B0502040204020203" pitchFamily="34" charset="0"/>
                <a:cs typeface="Segoe UI" panose="020B0502040204020203" pitchFamily="34" charset="0"/>
              </a:rPr>
              <a:t>31.900.000 </a:t>
            </a:r>
            <a:r>
              <a:rPr lang="pl-PL" sz="2400" b="1" dirty="0">
                <a:solidFill>
                  <a:srgbClr val="002060"/>
                </a:solidFill>
                <a:latin typeface="Segoe UI" panose="020B0502040204020203" pitchFamily="34" charset="0"/>
                <a:cs typeface="Segoe UI" panose="020B0502040204020203" pitchFamily="34" charset="0"/>
              </a:rPr>
              <a:t>zł</a:t>
            </a:r>
            <a:r>
              <a:rPr lang="pl-PL" sz="2400" b="1" dirty="0">
                <a:solidFill>
                  <a:srgbClr val="002060"/>
                </a:solidFill>
                <a:latin typeface="Segoe UI" panose="020B0502040204020203" pitchFamily="34" charset="0"/>
                <a:ea typeface="+mn-ea"/>
                <a:cs typeface="Segoe UI" panose="020B0502040204020203" pitchFamily="34" charset="0"/>
              </a:rPr>
              <a:t/>
            </a:r>
            <a:br>
              <a:rPr lang="pl-PL" sz="2400" b="1" dirty="0">
                <a:solidFill>
                  <a:srgbClr val="002060"/>
                </a:solidFill>
                <a:latin typeface="Segoe UI" panose="020B0502040204020203" pitchFamily="34" charset="0"/>
                <a:ea typeface="+mn-ea"/>
                <a:cs typeface="Segoe UI" panose="020B0502040204020203" pitchFamily="34" charset="0"/>
              </a:rPr>
            </a:br>
            <a:r>
              <a:rPr lang="pl-PL" sz="1700" b="1" dirty="0">
                <a:solidFill>
                  <a:srgbClr val="002060"/>
                </a:solidFill>
                <a:latin typeface="Segoe UI" panose="020B0502040204020203" pitchFamily="34" charset="0"/>
                <a:ea typeface="+mn-ea"/>
                <a:cs typeface="Segoe UI" panose="020B0502040204020203" pitchFamily="34" charset="0"/>
              </a:rPr>
              <a:t/>
            </a:r>
            <a:br>
              <a:rPr lang="pl-PL" sz="1700" b="1" dirty="0">
                <a:solidFill>
                  <a:srgbClr val="002060"/>
                </a:solidFill>
                <a:latin typeface="Segoe UI" panose="020B0502040204020203" pitchFamily="34" charset="0"/>
                <a:ea typeface="+mn-ea"/>
                <a:cs typeface="Segoe UI" panose="020B0502040204020203" pitchFamily="34" charset="0"/>
              </a:rPr>
            </a:br>
            <a:r>
              <a:rPr lang="pl-PL" sz="1500" b="1" dirty="0">
                <a:solidFill>
                  <a:srgbClr val="002060"/>
                </a:solidFill>
                <a:latin typeface="Segoe UI" panose="020B0502040204020203" pitchFamily="34" charset="0"/>
                <a:ea typeface="+mn-ea"/>
                <a:cs typeface="Segoe UI" panose="020B0502040204020203" pitchFamily="34" charset="0"/>
              </a:rPr>
              <a:t/>
            </a:r>
            <a:br>
              <a:rPr lang="pl-PL" sz="1500" b="1" dirty="0">
                <a:solidFill>
                  <a:srgbClr val="002060"/>
                </a:solidFill>
                <a:latin typeface="Segoe UI" panose="020B0502040204020203" pitchFamily="34" charset="0"/>
                <a:ea typeface="+mn-ea"/>
                <a:cs typeface="Segoe UI" panose="020B0502040204020203" pitchFamily="34" charset="0"/>
              </a:rPr>
            </a:br>
            <a:endParaRPr lang="pl-PL" sz="21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546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699542"/>
            <a:ext cx="8136904" cy="4248472"/>
          </a:xfrm>
        </p:spPr>
        <p:txBody>
          <a:bodyPr>
            <a:normAutofit fontScale="90000"/>
          </a:bodyPr>
          <a:lstStyle/>
          <a:p>
            <a:pPr algn="l">
              <a:spcBef>
                <a:spcPct val="20000"/>
              </a:spcBef>
            </a:pPr>
            <a:r>
              <a:rPr lang="pl-PL" sz="2400" b="1" dirty="0" smtClean="0">
                <a:solidFill>
                  <a:srgbClr val="002060"/>
                </a:solidFill>
                <a:latin typeface="Segoe UI" panose="020B0502040204020203" pitchFamily="34" charset="0"/>
                <a:cs typeface="Segoe UI" panose="020B0502040204020203" pitchFamily="34" charset="0"/>
              </a:rPr>
              <a:t>Plan dochodów i wydatków na 2025 rok</a:t>
            </a:r>
            <a:r>
              <a:rPr lang="pl-PL" sz="1100" b="1" dirty="0" smtClean="0">
                <a:solidFill>
                  <a:srgbClr val="002060"/>
                </a:solidFill>
                <a:latin typeface="Segoe UI" panose="020B0502040204020203" pitchFamily="34" charset="0"/>
                <a:cs typeface="Segoe UI" panose="020B0502040204020203" pitchFamily="34" charset="0"/>
              </a:rPr>
              <a:t/>
            </a:r>
            <a:br>
              <a:rPr lang="pl-PL" sz="1100" b="1" dirty="0" smtClean="0">
                <a:solidFill>
                  <a:srgbClr val="002060"/>
                </a:solidFill>
                <a:latin typeface="Segoe UI" panose="020B0502040204020203" pitchFamily="34" charset="0"/>
                <a:cs typeface="Segoe UI" panose="020B0502040204020203" pitchFamily="34" charset="0"/>
              </a:rPr>
            </a:b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Dochody na </a:t>
            </a:r>
            <a:r>
              <a:rPr lang="pl-PL" sz="2200" b="1" dirty="0" smtClean="0">
                <a:solidFill>
                  <a:srgbClr val="002060"/>
                </a:solidFill>
                <a:latin typeface="Segoe UI" panose="020B0502040204020203" pitchFamily="34" charset="0"/>
                <a:cs typeface="Segoe UI" panose="020B0502040204020203" pitchFamily="34" charset="0"/>
              </a:rPr>
              <a:t>zadania własne    998.076.583 zł</a:t>
            </a:r>
            <a:br>
              <a:rPr lang="pl-PL" sz="2200" b="1" dirty="0" smtClean="0">
                <a:solidFill>
                  <a:srgbClr val="00206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Wydatki na </a:t>
            </a:r>
            <a:r>
              <a:rPr lang="pl-PL" sz="2200" b="1" dirty="0" smtClean="0">
                <a:solidFill>
                  <a:srgbClr val="002060"/>
                </a:solidFill>
                <a:latin typeface="Segoe UI" panose="020B0502040204020203" pitchFamily="34" charset="0"/>
                <a:cs typeface="Segoe UI" panose="020B0502040204020203" pitchFamily="34" charset="0"/>
              </a:rPr>
              <a:t>zadania własne   1.028.165.583 zł</a:t>
            </a:r>
            <a:r>
              <a:rPr lang="pl-PL" sz="2400" b="1" dirty="0" smtClean="0">
                <a:solidFill>
                  <a:srgbClr val="002060"/>
                </a:solidFill>
                <a:latin typeface="Segoe UI" panose="020B0502040204020203" pitchFamily="34" charset="0"/>
                <a:cs typeface="Segoe UI" panose="020B0502040204020203" pitchFamily="34" charset="0"/>
              </a:rPr>
              <a:t/>
            </a:r>
            <a:br>
              <a:rPr lang="pl-PL" sz="2400" b="1" dirty="0" smtClean="0">
                <a:solidFill>
                  <a:srgbClr val="002060"/>
                </a:solidFill>
                <a:latin typeface="Segoe UI" panose="020B0502040204020203" pitchFamily="34" charset="0"/>
                <a:cs typeface="Segoe UI" panose="020B0502040204020203" pitchFamily="34" charset="0"/>
              </a:rPr>
            </a:br>
            <a:r>
              <a:rPr lang="pl-PL" sz="2200" b="1" dirty="0" smtClean="0">
                <a:solidFill>
                  <a:srgbClr val="00B050"/>
                </a:solidFill>
                <a:latin typeface="Segoe UI" panose="020B0502040204020203" pitchFamily="34" charset="0"/>
                <a:cs typeface="Segoe UI" panose="020B0502040204020203" pitchFamily="34" charset="0"/>
              </a:rPr>
              <a:t>Różnica     – 30.089.000 zł</a:t>
            </a:r>
            <a:r>
              <a:rPr lang="pl-PL" sz="1400" b="1" dirty="0">
                <a:solidFill>
                  <a:srgbClr val="00B050"/>
                </a:solidFill>
                <a:latin typeface="Segoe UI" panose="020B0502040204020203" pitchFamily="34" charset="0"/>
                <a:cs typeface="Segoe UI" panose="020B0502040204020203" pitchFamily="34" charset="0"/>
              </a:rPr>
              <a:t/>
            </a:r>
            <a:br>
              <a:rPr lang="pl-PL" sz="1400" b="1" dirty="0">
                <a:solidFill>
                  <a:srgbClr val="00B050"/>
                </a:solidFill>
                <a:latin typeface="Segoe UI" panose="020B0502040204020203" pitchFamily="34" charset="0"/>
                <a:cs typeface="Segoe UI" panose="020B0502040204020203" pitchFamily="34" charset="0"/>
              </a:rPr>
            </a:br>
            <a:r>
              <a:rPr lang="pl-PL" sz="2400" b="1" dirty="0" smtClean="0">
                <a:solidFill>
                  <a:srgbClr val="FF0000"/>
                </a:solidFill>
                <a:latin typeface="Segoe UI" panose="020B0502040204020203" pitchFamily="34" charset="0"/>
                <a:cs typeface="Segoe UI" panose="020B0502040204020203" pitchFamily="34" charset="0"/>
              </a:rPr>
              <a:t/>
            </a:r>
            <a:br>
              <a:rPr lang="pl-PL" sz="2400" b="1" dirty="0" smtClean="0">
                <a:solidFill>
                  <a:srgbClr val="FF000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Dochody i wydatki na </a:t>
            </a:r>
            <a:r>
              <a:rPr lang="pl-PL" sz="2200" b="1" dirty="0" smtClean="0">
                <a:solidFill>
                  <a:srgbClr val="002060"/>
                </a:solidFill>
                <a:latin typeface="Segoe UI" panose="020B0502040204020203" pitchFamily="34" charset="0"/>
                <a:cs typeface="Segoe UI" panose="020B0502040204020203" pitchFamily="34" charset="0"/>
              </a:rPr>
              <a:t>zadania zlecone - </a:t>
            </a:r>
            <a:r>
              <a:rPr lang="pl-PL" sz="2200" b="1" dirty="0">
                <a:solidFill>
                  <a:srgbClr val="002060"/>
                </a:solidFill>
              </a:rPr>
              <a:t>58.890.256 zł </a:t>
            </a:r>
            <a:r>
              <a:rPr lang="pl-PL" sz="2400" b="1" dirty="0" smtClean="0">
                <a:solidFill>
                  <a:srgbClr val="002060"/>
                </a:solidFill>
                <a:latin typeface="Segoe UI" panose="020B0502040204020203" pitchFamily="34" charset="0"/>
                <a:cs typeface="Segoe UI" panose="020B0502040204020203" pitchFamily="34" charset="0"/>
              </a:rPr>
              <a:t/>
            </a:r>
            <a:br>
              <a:rPr lang="pl-PL" sz="24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rPr>
              <a:t>Plan dochodów i wydatków na zadania zlecone</a:t>
            </a:r>
            <a:r>
              <a:rPr lang="pl-PL" sz="1000" dirty="0" smtClean="0">
                <a:solidFill>
                  <a:srgbClr val="002060"/>
                </a:solidFill>
              </a:rPr>
              <a:t> przez administrację rządową w 2025 roku wynosi </a:t>
            </a:r>
            <a:r>
              <a:rPr lang="pl-PL" sz="1000" b="1" dirty="0" smtClean="0">
                <a:solidFill>
                  <a:srgbClr val="002060"/>
                </a:solidFill>
              </a:rPr>
              <a:t>58.890.256 zł  </a:t>
            </a:r>
            <a:r>
              <a:rPr lang="pl-PL" sz="1000" dirty="0" smtClean="0">
                <a:solidFill>
                  <a:srgbClr val="002060"/>
                </a:solidFill>
              </a:rPr>
              <a:t>(w ubiegłym roku było</a:t>
            </a:r>
            <a:r>
              <a:rPr lang="pl-PL" sz="1000" b="1" dirty="0" smtClean="0">
                <a:solidFill>
                  <a:srgbClr val="002060"/>
                </a:solidFill>
              </a:rPr>
              <a:t> </a:t>
            </a:r>
            <a:r>
              <a:rPr lang="pl-PL" sz="1000" dirty="0" smtClean="0">
                <a:solidFill>
                  <a:srgbClr val="002060"/>
                </a:solidFill>
              </a:rPr>
              <a:t>54.196.474 zł).</a:t>
            </a:r>
            <a:r>
              <a:rPr lang="pl-PL" sz="1000" b="1" dirty="0" smtClean="0">
                <a:solidFill>
                  <a:srgbClr val="002060"/>
                </a:solidFill>
              </a:rPr>
              <a:t> </a:t>
            </a:r>
            <a:r>
              <a:rPr lang="pl-PL" sz="1000" dirty="0" smtClean="0">
                <a:solidFill>
                  <a:srgbClr val="002060"/>
                </a:solidFill>
              </a:rPr>
              <a:t>Całość </a:t>
            </a:r>
            <a:r>
              <a:rPr lang="pl-PL" sz="1000" dirty="0">
                <a:solidFill>
                  <a:srgbClr val="002060"/>
                </a:solidFill>
              </a:rPr>
              <a:t>kwoty stanowią</a:t>
            </a:r>
            <a:r>
              <a:rPr lang="pl-PL" sz="1000" b="1" dirty="0">
                <a:solidFill>
                  <a:srgbClr val="002060"/>
                </a:solidFill>
              </a:rPr>
              <a:t> wydatki bieżące</a:t>
            </a:r>
            <a:r>
              <a:rPr lang="pl-PL" sz="1000" dirty="0">
                <a:solidFill>
                  <a:srgbClr val="002060"/>
                </a:solidFill>
              </a:rPr>
              <a:t>.</a:t>
            </a:r>
            <a:r>
              <a:rPr lang="pl-PL" sz="1000" b="1" dirty="0">
                <a:solidFill>
                  <a:srgbClr val="002060"/>
                </a:solidFill>
              </a:rPr>
              <a:t> </a:t>
            </a:r>
            <a:r>
              <a:rPr lang="pl-PL" sz="1000" dirty="0" smtClean="0">
                <a:solidFill>
                  <a:srgbClr val="002060"/>
                </a:solidFill>
              </a:rPr>
              <a:t>Wydatki </a:t>
            </a:r>
            <a:r>
              <a:rPr lang="pl-PL" sz="1000" dirty="0">
                <a:solidFill>
                  <a:srgbClr val="002060"/>
                </a:solidFill>
              </a:rPr>
              <a:t>te są finansowane dotacjami celowymi przekazywanymi przez Wojewodę Zachodniopomorskiego i Krajowe Biuro Wyborcze. Główną pozycję w tej grupie wydatków stanowią dotacje na realizację zadań pomocy społecznej i wspierających rodzinę, tj. dotacje na wypłatę świadczeń rodzinnych oraz wypłatę świadczeń z funduszu alimentacyjnego.</a:t>
            </a:r>
            <a:r>
              <a:rPr lang="pl-PL" dirty="0"/>
              <a:t/>
            </a:r>
            <a:br>
              <a:rPr lang="pl-PL" dirty="0"/>
            </a:br>
            <a:r>
              <a:rPr lang="pl-PL" sz="1400" dirty="0"/>
              <a:t/>
            </a:r>
            <a:br>
              <a:rPr lang="pl-PL" sz="1400" dirty="0"/>
            </a:br>
            <a:r>
              <a:rPr lang="pl-PL" sz="2200" dirty="0" smtClean="0">
                <a:solidFill>
                  <a:srgbClr val="002060"/>
                </a:solidFill>
                <a:latin typeface="Segoe UI" panose="020B0502040204020203" pitchFamily="34" charset="0"/>
                <a:cs typeface="Segoe UI" panose="020B0502040204020203" pitchFamily="34" charset="0"/>
              </a:rPr>
              <a:t>Dochody i wydatki na </a:t>
            </a:r>
            <a:r>
              <a:rPr lang="pl-PL" sz="2200" b="1" dirty="0" smtClean="0">
                <a:solidFill>
                  <a:srgbClr val="002060"/>
                </a:solidFill>
                <a:latin typeface="Segoe UI" panose="020B0502040204020203" pitchFamily="34" charset="0"/>
                <a:cs typeface="Segoe UI" panose="020B0502040204020203" pitchFamily="34" charset="0"/>
              </a:rPr>
              <a:t>zadania realizowane na podstawie porozumień - </a:t>
            </a:r>
            <a:r>
              <a:rPr lang="pl-PL" sz="2200" b="1" dirty="0">
                <a:solidFill>
                  <a:srgbClr val="002060"/>
                </a:solidFill>
              </a:rPr>
              <a:t>190.980 zł</a:t>
            </a:r>
            <a:r>
              <a:rPr lang="pl-PL" sz="2200" b="1" dirty="0" smtClean="0">
                <a:solidFill>
                  <a:srgbClr val="002060"/>
                </a:solidFill>
                <a:latin typeface="Segoe UI" panose="020B0502040204020203" pitchFamily="34" charset="0"/>
                <a:cs typeface="Segoe UI" panose="020B0502040204020203" pitchFamily="34" charset="0"/>
              </a:rPr>
              <a:t>  </a:t>
            </a:r>
            <a:r>
              <a:rPr lang="pl-PL" sz="2400" b="1" dirty="0" smtClean="0">
                <a:solidFill>
                  <a:srgbClr val="002060"/>
                </a:solidFill>
                <a:latin typeface="Segoe UI" panose="020B0502040204020203" pitchFamily="34" charset="0"/>
                <a:cs typeface="Segoe UI" panose="020B0502040204020203" pitchFamily="34" charset="0"/>
              </a:rPr>
              <a:t/>
            </a:r>
            <a:br>
              <a:rPr lang="pl-PL" sz="2400" b="1" dirty="0" smtClean="0">
                <a:solidFill>
                  <a:srgbClr val="002060"/>
                </a:solidFill>
                <a:latin typeface="Segoe UI" panose="020B0502040204020203" pitchFamily="34" charset="0"/>
                <a:cs typeface="Segoe UI" panose="020B0502040204020203" pitchFamily="34" charset="0"/>
              </a:rPr>
            </a:br>
            <a:r>
              <a:rPr lang="pl-PL" sz="1000" dirty="0">
                <a:solidFill>
                  <a:srgbClr val="002060"/>
                </a:solidFill>
              </a:rPr>
              <a:t>Plan </a:t>
            </a:r>
            <a:r>
              <a:rPr lang="pl-PL" sz="1000" dirty="0" smtClean="0">
                <a:solidFill>
                  <a:srgbClr val="002060"/>
                </a:solidFill>
              </a:rPr>
              <a:t>dochodów i wydatków </a:t>
            </a:r>
            <a:r>
              <a:rPr lang="pl-PL" sz="1000" dirty="0">
                <a:solidFill>
                  <a:srgbClr val="002060"/>
                </a:solidFill>
              </a:rPr>
              <a:t>w </a:t>
            </a:r>
            <a:r>
              <a:rPr lang="pl-PL" sz="1000" dirty="0" smtClean="0">
                <a:solidFill>
                  <a:srgbClr val="002060"/>
                </a:solidFill>
              </a:rPr>
              <a:t>wysokości </a:t>
            </a:r>
            <a:r>
              <a:rPr lang="pl-PL" sz="1000" b="1" dirty="0">
                <a:solidFill>
                  <a:srgbClr val="002060"/>
                </a:solidFill>
              </a:rPr>
              <a:t>190.980 zł</a:t>
            </a:r>
            <a:r>
              <a:rPr lang="pl-PL" sz="1000" dirty="0">
                <a:solidFill>
                  <a:srgbClr val="002060"/>
                </a:solidFill>
              </a:rPr>
              <a:t> dotyczy zadań gminnych - utrzymania Cmentarza Wojennego </a:t>
            </a:r>
            <a:r>
              <a:rPr lang="pl-PL" sz="1000" dirty="0" smtClean="0">
                <a:solidFill>
                  <a:srgbClr val="002060"/>
                </a:solidFill>
              </a:rPr>
              <a:t>oraz </a:t>
            </a:r>
            <a:r>
              <a:rPr lang="pl-PL" sz="1000" dirty="0">
                <a:solidFill>
                  <a:srgbClr val="002060"/>
                </a:solidFill>
              </a:rPr>
              <a:t>zadań powiatowych - realizacji programu pn. „Za życiem</a:t>
            </a:r>
            <a:r>
              <a:rPr lang="pl-PL" sz="1000" dirty="0" smtClean="0">
                <a:solidFill>
                  <a:srgbClr val="002060"/>
                </a:solidFill>
              </a:rPr>
              <a:t>”.</a:t>
            </a:r>
            <a:r>
              <a:rPr lang="pl-PL" sz="900" dirty="0">
                <a:solidFill>
                  <a:srgbClr val="002060"/>
                </a:solidFill>
              </a:rPr>
              <a:t/>
            </a:r>
            <a:br>
              <a:rPr lang="pl-PL" sz="900" dirty="0">
                <a:solidFill>
                  <a:srgbClr val="002060"/>
                </a:solidFill>
              </a:rPr>
            </a:br>
            <a:r>
              <a:rPr lang="pl-PL" sz="2400" b="1" dirty="0" smtClean="0">
                <a:solidFill>
                  <a:srgbClr val="002060"/>
                </a:solidFill>
                <a:latin typeface="Segoe UI" panose="020B0502040204020203" pitchFamily="34" charset="0"/>
                <a:ea typeface="+mn-ea"/>
                <a:cs typeface="Segoe UI" panose="020B0502040204020203" pitchFamily="34" charset="0"/>
              </a:rPr>
              <a:t/>
            </a:r>
            <a:br>
              <a:rPr lang="pl-PL" sz="2400" b="1" dirty="0" smtClean="0">
                <a:solidFill>
                  <a:srgbClr val="002060"/>
                </a:solidFill>
                <a:latin typeface="Segoe UI" panose="020B0502040204020203" pitchFamily="34" charset="0"/>
                <a:ea typeface="+mn-ea"/>
                <a:cs typeface="Segoe UI" panose="020B0502040204020203" pitchFamily="34" charset="0"/>
              </a:rPr>
            </a:br>
            <a:r>
              <a:rPr lang="pl-PL" sz="1700" b="1" dirty="0" smtClean="0">
                <a:solidFill>
                  <a:srgbClr val="002060"/>
                </a:solidFill>
                <a:latin typeface="Segoe UI" panose="020B0502040204020203" pitchFamily="34" charset="0"/>
                <a:ea typeface="+mn-ea"/>
                <a:cs typeface="Segoe UI" panose="020B0502040204020203" pitchFamily="34" charset="0"/>
              </a:rPr>
              <a:t/>
            </a:r>
            <a:br>
              <a:rPr lang="pl-PL" sz="1700" b="1" dirty="0" smtClean="0">
                <a:solidFill>
                  <a:srgbClr val="002060"/>
                </a:solidFill>
                <a:latin typeface="Segoe UI" panose="020B0502040204020203" pitchFamily="34" charset="0"/>
                <a:ea typeface="+mn-ea"/>
                <a:cs typeface="Segoe UI" panose="020B0502040204020203" pitchFamily="34" charset="0"/>
              </a:rPr>
            </a:br>
            <a:r>
              <a:rPr lang="pl-PL" sz="1500" b="1" dirty="0" smtClean="0">
                <a:solidFill>
                  <a:srgbClr val="002060"/>
                </a:solidFill>
                <a:latin typeface="Segoe UI" panose="020B0502040204020203" pitchFamily="34" charset="0"/>
                <a:ea typeface="+mn-ea"/>
                <a:cs typeface="Segoe UI" panose="020B0502040204020203" pitchFamily="34" charset="0"/>
              </a:rPr>
              <a:t/>
            </a:r>
            <a:br>
              <a:rPr lang="pl-PL" sz="1500" b="1" dirty="0" smtClean="0">
                <a:solidFill>
                  <a:srgbClr val="002060"/>
                </a:solidFill>
                <a:latin typeface="Segoe UI" panose="020B0502040204020203" pitchFamily="34" charset="0"/>
                <a:ea typeface="+mn-ea"/>
                <a:cs typeface="Segoe UI" panose="020B0502040204020203" pitchFamily="34" charset="0"/>
              </a:rPr>
            </a:br>
            <a:endParaRPr lang="pl-PL" sz="21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082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843558"/>
            <a:ext cx="8100391" cy="1048742"/>
          </a:xfrm>
        </p:spPr>
        <p:txBody>
          <a:bodyPr>
            <a:noAutofit/>
          </a:bodyPr>
          <a:lstStyle/>
          <a:p>
            <a:pPr algn="ctr"/>
            <a:endParaRPr lang="pl-PL" sz="2200" b="1" dirty="0">
              <a:solidFill>
                <a:srgbClr val="002060"/>
              </a:solidFill>
              <a:latin typeface="Segoe UI" panose="020B0502040204020203" pitchFamily="34" charset="0"/>
              <a:cs typeface="Segoe UI" panose="020B0502040204020203" pitchFamily="34" charset="0"/>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401085159"/>
              </p:ext>
            </p:extLst>
          </p:nvPr>
        </p:nvGraphicFramePr>
        <p:xfrm>
          <a:off x="40556" y="699542"/>
          <a:ext cx="8019280" cy="3870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87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val="2023423840"/>
              </p:ext>
            </p:extLst>
          </p:nvPr>
        </p:nvGraphicFramePr>
        <p:xfrm>
          <a:off x="391884" y="771550"/>
          <a:ext cx="7708507" cy="422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84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9450" y="699542"/>
            <a:ext cx="8039100" cy="4248472"/>
          </a:xfrm>
        </p:spPr>
        <p:txBody>
          <a:bodyPr>
            <a:normAutofit fontScale="90000"/>
          </a:bodyPr>
          <a:lstStyle/>
          <a:p>
            <a:pPr algn="l"/>
            <a:r>
              <a:rPr lang="pl-PL" sz="2400" b="1" dirty="0" smtClean="0">
                <a:solidFill>
                  <a:srgbClr val="002060"/>
                </a:solidFill>
                <a:latin typeface="Segoe UI" panose="020B0502040204020203" pitchFamily="34" charset="0"/>
                <a:cs typeface="Segoe UI" panose="020B0502040204020203" pitchFamily="34" charset="0"/>
              </a:rPr>
              <a:t>Wydatki bieżące i majątkowe na 2025 rok</a:t>
            </a: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400" dirty="0" smtClean="0">
                <a:solidFill>
                  <a:srgbClr val="002060"/>
                </a:solidFill>
                <a:latin typeface="Segoe UI" panose="020B0502040204020203" pitchFamily="34" charset="0"/>
                <a:cs typeface="Segoe UI" panose="020B0502040204020203" pitchFamily="34" charset="0"/>
              </a:rPr>
              <a:t/>
            </a:r>
            <a:br>
              <a:rPr lang="pl-PL" sz="2400" dirty="0" smtClean="0">
                <a:solidFill>
                  <a:srgbClr val="00206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Wydatki bieżące </a:t>
            </a:r>
            <a:r>
              <a:rPr lang="pl-PL" sz="2200" b="1" dirty="0" smtClean="0">
                <a:solidFill>
                  <a:srgbClr val="00B050"/>
                </a:solidFill>
                <a:latin typeface="Segoe UI" panose="020B0502040204020203" pitchFamily="34" charset="0"/>
                <a:cs typeface="Segoe UI" panose="020B0502040204020203" pitchFamily="34" charset="0"/>
              </a:rPr>
              <a:t>953.995.619 </a:t>
            </a:r>
            <a:r>
              <a:rPr lang="pl-PL" sz="2200" b="1" dirty="0">
                <a:solidFill>
                  <a:srgbClr val="00B050"/>
                </a:solidFill>
                <a:latin typeface="Segoe UI" panose="020B0502040204020203" pitchFamily="34" charset="0"/>
                <a:cs typeface="Segoe UI" panose="020B0502040204020203" pitchFamily="34" charset="0"/>
              </a:rPr>
              <a:t>zł</a:t>
            </a:r>
            <a:r>
              <a:rPr lang="pl-PL" sz="2200" dirty="0">
                <a:solidFill>
                  <a:srgbClr val="002060"/>
                </a:solidFill>
                <a:latin typeface="Segoe UI" panose="020B0502040204020203" pitchFamily="34" charset="0"/>
                <a:cs typeface="Segoe UI" panose="020B0502040204020203" pitchFamily="34" charset="0"/>
              </a:rPr>
              <a:t>, w skład których wchodzą</a:t>
            </a:r>
            <a:r>
              <a:rPr lang="pl-PL" sz="2200" dirty="0" smtClean="0">
                <a:solidFill>
                  <a:srgbClr val="002060"/>
                </a:solidFill>
                <a:latin typeface="Segoe UI" panose="020B0502040204020203" pitchFamily="34" charset="0"/>
                <a:cs typeface="Segoe UI" panose="020B0502040204020203" pitchFamily="34" charset="0"/>
              </a:rPr>
              <a:t>:</a:t>
            </a:r>
            <a:r>
              <a:rPr lang="pl-PL" sz="1000" dirty="0" smtClean="0">
                <a:solidFill>
                  <a:srgbClr val="002060"/>
                </a:solidFill>
                <a:latin typeface="Segoe UI" panose="020B0502040204020203" pitchFamily="34" charset="0"/>
                <a:cs typeface="Segoe UI" panose="020B0502040204020203" pitchFamily="34" charset="0"/>
              </a:rPr>
              <a:t/>
            </a:r>
            <a:br>
              <a:rPr lang="pl-PL" sz="1000" dirty="0" smtClean="0">
                <a:solidFill>
                  <a:srgbClr val="002060"/>
                </a:solidFill>
                <a:latin typeface="Segoe UI" panose="020B0502040204020203" pitchFamily="34" charset="0"/>
                <a:cs typeface="Segoe UI" panose="020B0502040204020203" pitchFamily="34" charset="0"/>
              </a:rPr>
            </a:br>
            <a:r>
              <a:rPr lang="pl-PL" sz="1000" dirty="0" smtClean="0">
                <a:solidFill>
                  <a:srgbClr val="002060"/>
                </a:solidFill>
                <a:latin typeface="Segoe UI" panose="020B0502040204020203" pitchFamily="34" charset="0"/>
                <a:cs typeface="Segoe UI" panose="020B0502040204020203" pitchFamily="34" charset="0"/>
              </a:rPr>
              <a:t/>
            </a:r>
            <a:br>
              <a:rPr lang="pl-PL" sz="1000" dirty="0" smtClean="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wynagrodzenia i składki od nich naliczane  445.327.911 </a:t>
            </a:r>
            <a:r>
              <a:rPr lang="pl-PL" sz="1800" dirty="0">
                <a:solidFill>
                  <a:srgbClr val="002060"/>
                </a:solidFill>
                <a:latin typeface="Segoe UI" panose="020B0502040204020203" pitchFamily="34" charset="0"/>
                <a:cs typeface="Segoe UI" panose="020B0502040204020203" pitchFamily="34" charset="0"/>
              </a:rPr>
              <a:t>zł</a:t>
            </a:r>
            <a:br>
              <a:rPr lang="pl-PL" sz="1800" dirty="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wydatki związane z realizacją zadań statutowych  282.257.005 zł</a:t>
            </a:r>
            <a:br>
              <a:rPr lang="pl-PL" sz="1800" dirty="0" smtClean="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dotacje na zadania bieżące  141.581.274 zł</a:t>
            </a:r>
            <a:br>
              <a:rPr lang="pl-PL" sz="1800" dirty="0" smtClean="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wydatki na projekty finansowane z udziałem środków zewnętrznych  3.355.192 zł</a:t>
            </a:r>
            <a:r>
              <a:rPr lang="pl-PL" sz="900" dirty="0" smtClean="0">
                <a:solidFill>
                  <a:srgbClr val="002060"/>
                </a:solidFill>
                <a:latin typeface="Segoe UI" panose="020B0502040204020203" pitchFamily="34" charset="0"/>
                <a:cs typeface="Segoe UI" panose="020B0502040204020203" pitchFamily="34" charset="0"/>
              </a:rPr>
              <a:t/>
            </a:r>
            <a:br>
              <a:rPr lang="pl-PL" sz="900" dirty="0" smtClean="0">
                <a:solidFill>
                  <a:srgbClr val="002060"/>
                </a:solidFill>
                <a:latin typeface="Segoe UI" panose="020B0502040204020203" pitchFamily="34" charset="0"/>
                <a:cs typeface="Segoe UI" panose="020B0502040204020203" pitchFamily="34" charset="0"/>
              </a:rPr>
            </a:br>
            <a:r>
              <a:rPr lang="pl-PL" sz="1800" b="1" dirty="0" smtClean="0">
                <a:solidFill>
                  <a:srgbClr val="002060"/>
                </a:solidFill>
                <a:latin typeface="Segoe UI" panose="020B0502040204020203" pitchFamily="34" charset="0"/>
                <a:cs typeface="Segoe UI" panose="020B0502040204020203" pitchFamily="34" charset="0"/>
              </a:rPr>
              <a:t/>
            </a:r>
            <a:br>
              <a:rPr lang="pl-PL" sz="1800" b="1" dirty="0" smtClean="0">
                <a:solidFill>
                  <a:srgbClr val="002060"/>
                </a:solidFill>
                <a:latin typeface="Segoe UI" panose="020B0502040204020203" pitchFamily="34" charset="0"/>
                <a:cs typeface="Segoe UI" panose="020B0502040204020203" pitchFamily="34" charset="0"/>
              </a:rPr>
            </a:br>
            <a:r>
              <a:rPr lang="pl-PL" sz="2200" dirty="0" smtClean="0">
                <a:solidFill>
                  <a:srgbClr val="002060"/>
                </a:solidFill>
                <a:latin typeface="Segoe UI" panose="020B0502040204020203" pitchFamily="34" charset="0"/>
                <a:cs typeface="Segoe UI" panose="020B0502040204020203" pitchFamily="34" charset="0"/>
              </a:rPr>
              <a:t>Wydatki majątkowe </a:t>
            </a:r>
            <a:r>
              <a:rPr lang="pl-PL" sz="2200" b="1" dirty="0" smtClean="0">
                <a:solidFill>
                  <a:srgbClr val="00B050"/>
                </a:solidFill>
                <a:latin typeface="Segoe UI" panose="020B0502040204020203" pitchFamily="34" charset="0"/>
                <a:cs typeface="Segoe UI" panose="020B0502040204020203" pitchFamily="34" charset="0"/>
              </a:rPr>
              <a:t>133.251.200 zł</a:t>
            </a:r>
            <a:r>
              <a:rPr lang="pl-PL" sz="2200" dirty="0" smtClean="0">
                <a:solidFill>
                  <a:srgbClr val="002060"/>
                </a:solidFill>
                <a:latin typeface="Segoe UI" panose="020B0502040204020203" pitchFamily="34" charset="0"/>
                <a:cs typeface="Segoe UI" panose="020B0502040204020203" pitchFamily="34" charset="0"/>
              </a:rPr>
              <a:t>, w </a:t>
            </a:r>
            <a:r>
              <a:rPr lang="pl-PL" sz="2200" dirty="0">
                <a:solidFill>
                  <a:srgbClr val="002060"/>
                </a:solidFill>
                <a:latin typeface="Segoe UI" panose="020B0502040204020203" pitchFamily="34" charset="0"/>
                <a:cs typeface="Segoe UI" panose="020B0502040204020203" pitchFamily="34" charset="0"/>
              </a:rPr>
              <a:t>skład </a:t>
            </a:r>
            <a:r>
              <a:rPr lang="pl-PL" sz="2200" dirty="0" smtClean="0">
                <a:solidFill>
                  <a:srgbClr val="002060"/>
                </a:solidFill>
                <a:latin typeface="Segoe UI" panose="020B0502040204020203" pitchFamily="34" charset="0"/>
                <a:cs typeface="Segoe UI" panose="020B0502040204020203" pitchFamily="34" charset="0"/>
              </a:rPr>
              <a:t>których wchodzą:</a:t>
            </a:r>
            <a:r>
              <a:rPr lang="pl-PL" sz="2000" dirty="0" smtClean="0">
                <a:solidFill>
                  <a:srgbClr val="002060"/>
                </a:solidFill>
                <a:latin typeface="Segoe UI" panose="020B0502040204020203" pitchFamily="34" charset="0"/>
                <a:cs typeface="Segoe UI" panose="020B0502040204020203" pitchFamily="34" charset="0"/>
              </a:rPr>
              <a:t/>
            </a:r>
            <a:br>
              <a:rPr lang="pl-PL" sz="2000" dirty="0" smtClean="0">
                <a:solidFill>
                  <a:srgbClr val="002060"/>
                </a:solidFill>
                <a:latin typeface="Segoe UI" panose="020B0502040204020203" pitchFamily="34" charset="0"/>
                <a:cs typeface="Segoe UI" panose="020B0502040204020203" pitchFamily="34" charset="0"/>
              </a:rPr>
            </a:br>
            <a:r>
              <a:rPr lang="pl-PL" sz="1600" dirty="0" smtClean="0">
                <a:solidFill>
                  <a:srgbClr val="002060"/>
                </a:solidFill>
                <a:latin typeface="Segoe UI" panose="020B0502040204020203" pitchFamily="34" charset="0"/>
                <a:cs typeface="Segoe UI" panose="020B0502040204020203" pitchFamily="34" charset="0"/>
              </a:rPr>
              <a:t/>
            </a:r>
            <a:br>
              <a:rPr lang="pl-PL" sz="1600" dirty="0" smtClean="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roboty </a:t>
            </a:r>
            <a:r>
              <a:rPr lang="pl-PL" sz="1800" dirty="0">
                <a:solidFill>
                  <a:srgbClr val="002060"/>
                </a:solidFill>
                <a:latin typeface="Segoe UI" panose="020B0502040204020203" pitchFamily="34" charset="0"/>
                <a:cs typeface="Segoe UI" panose="020B0502040204020203" pitchFamily="34" charset="0"/>
              </a:rPr>
              <a:t>inwestycyjne  </a:t>
            </a:r>
            <a:r>
              <a:rPr lang="pl-PL" sz="1800" dirty="0" smtClean="0">
                <a:solidFill>
                  <a:srgbClr val="002060"/>
                </a:solidFill>
                <a:latin typeface="Segoe UI" panose="020B0502040204020203" pitchFamily="34" charset="0"/>
                <a:cs typeface="Segoe UI" panose="020B0502040204020203" pitchFamily="34" charset="0"/>
              </a:rPr>
              <a:t>130.556.200 zł</a:t>
            </a:r>
            <a:r>
              <a:rPr lang="pl-PL" sz="1800" dirty="0">
                <a:solidFill>
                  <a:srgbClr val="002060"/>
                </a:solidFill>
                <a:latin typeface="Segoe UI" panose="020B0502040204020203" pitchFamily="34" charset="0"/>
                <a:cs typeface="Segoe UI" panose="020B0502040204020203" pitchFamily="34" charset="0"/>
              </a:rPr>
              <a:t/>
            </a:r>
            <a:br>
              <a:rPr lang="pl-PL" sz="1800" dirty="0">
                <a:solidFill>
                  <a:srgbClr val="002060"/>
                </a:solidFill>
                <a:latin typeface="Segoe UI" panose="020B0502040204020203" pitchFamily="34" charset="0"/>
                <a:cs typeface="Segoe UI" panose="020B0502040204020203" pitchFamily="34" charset="0"/>
              </a:rPr>
            </a:br>
            <a:r>
              <a:rPr lang="pl-PL" sz="1100" dirty="0" smtClean="0">
                <a:solidFill>
                  <a:srgbClr val="002060"/>
                </a:solidFill>
                <a:latin typeface="Segoe UI" panose="020B0502040204020203" pitchFamily="34" charset="0"/>
                <a:cs typeface="Segoe UI" panose="020B0502040204020203" pitchFamily="34" charset="0"/>
              </a:rPr>
              <a:t>przeznaczone</a:t>
            </a:r>
            <a:r>
              <a:rPr lang="pl-PL" sz="1100" dirty="0">
                <a:solidFill>
                  <a:srgbClr val="002060"/>
                </a:solidFill>
                <a:latin typeface="Segoe UI" panose="020B0502040204020203" pitchFamily="34" charset="0"/>
                <a:cs typeface="Segoe UI" panose="020B0502040204020203" pitchFamily="34" charset="0"/>
              </a:rPr>
              <a:t> głównie na budowę dróg </a:t>
            </a:r>
            <a:r>
              <a:rPr lang="pl-PL" sz="1100" dirty="0" smtClean="0">
                <a:solidFill>
                  <a:srgbClr val="002060"/>
                </a:solidFill>
                <a:latin typeface="Segoe UI" panose="020B0502040204020203" pitchFamily="34" charset="0"/>
                <a:cs typeface="Segoe UI" panose="020B0502040204020203" pitchFamily="34" charset="0"/>
              </a:rPr>
              <a:t>i </a:t>
            </a:r>
            <a:r>
              <a:rPr lang="pl-PL" sz="1100" dirty="0">
                <a:solidFill>
                  <a:srgbClr val="002060"/>
                </a:solidFill>
                <a:latin typeface="Segoe UI" panose="020B0502040204020203" pitchFamily="34" charset="0"/>
                <a:cs typeface="Segoe UI" panose="020B0502040204020203" pitchFamily="34" charset="0"/>
              </a:rPr>
              <a:t>uzbrojenie terenów inwestycyjnych, budowę boisk szkolnych, modernizację budynków </a:t>
            </a:r>
            <a:r>
              <a:rPr lang="pl-PL" sz="1100" dirty="0" smtClean="0">
                <a:solidFill>
                  <a:srgbClr val="002060"/>
                </a:solidFill>
                <a:latin typeface="Segoe UI" panose="020B0502040204020203" pitchFamily="34" charset="0"/>
                <a:cs typeface="Segoe UI" panose="020B0502040204020203" pitchFamily="34" charset="0"/>
              </a:rPr>
              <a:t>oświatowych oraz </a:t>
            </a:r>
            <a:r>
              <a:rPr lang="pl-PL" sz="1100" dirty="0">
                <a:solidFill>
                  <a:srgbClr val="002060"/>
                </a:solidFill>
                <a:latin typeface="Segoe UI" panose="020B0502040204020203" pitchFamily="34" charset="0"/>
                <a:cs typeface="Segoe UI" panose="020B0502040204020203" pitchFamily="34" charset="0"/>
              </a:rPr>
              <a:t>instytucji </a:t>
            </a:r>
            <a:r>
              <a:rPr lang="pl-PL" sz="1100" dirty="0" smtClean="0">
                <a:solidFill>
                  <a:srgbClr val="002060"/>
                </a:solidFill>
                <a:latin typeface="Segoe UI" panose="020B0502040204020203" pitchFamily="34" charset="0"/>
                <a:cs typeface="Segoe UI" panose="020B0502040204020203" pitchFamily="34" charset="0"/>
              </a:rPr>
              <a:t>kultury</a:t>
            </a:r>
            <a:r>
              <a:rPr lang="pl-PL" sz="1800" dirty="0" smtClean="0">
                <a:solidFill>
                  <a:srgbClr val="002060"/>
                </a:solidFill>
                <a:latin typeface="Segoe UI" panose="020B0502040204020203" pitchFamily="34" charset="0"/>
                <a:cs typeface="Segoe UI" panose="020B0502040204020203" pitchFamily="34" charset="0"/>
              </a:rPr>
              <a:t/>
            </a:r>
            <a:br>
              <a:rPr lang="pl-PL" sz="1800" dirty="0" smtClean="0">
                <a:solidFill>
                  <a:srgbClr val="002060"/>
                </a:solidFill>
                <a:latin typeface="Segoe UI" panose="020B0502040204020203" pitchFamily="34" charset="0"/>
                <a:cs typeface="Segoe UI" panose="020B0502040204020203" pitchFamily="34" charset="0"/>
              </a:rPr>
            </a:br>
            <a:r>
              <a:rPr lang="pl-PL" sz="1800" dirty="0" smtClean="0">
                <a:solidFill>
                  <a:srgbClr val="002060"/>
                </a:solidFill>
                <a:latin typeface="Segoe UI" panose="020B0502040204020203" pitchFamily="34" charset="0"/>
                <a:cs typeface="Segoe UI" panose="020B0502040204020203" pitchFamily="34" charset="0"/>
              </a:rPr>
              <a:t>zakupy </a:t>
            </a:r>
            <a:r>
              <a:rPr lang="pl-PL" sz="1800" dirty="0">
                <a:solidFill>
                  <a:srgbClr val="002060"/>
                </a:solidFill>
                <a:latin typeface="Segoe UI" panose="020B0502040204020203" pitchFamily="34" charset="0"/>
                <a:cs typeface="Segoe UI" panose="020B0502040204020203" pitchFamily="34" charset="0"/>
              </a:rPr>
              <a:t>inwestycyjne </a:t>
            </a:r>
            <a:r>
              <a:rPr lang="pl-PL" sz="1800" dirty="0" smtClean="0">
                <a:solidFill>
                  <a:srgbClr val="002060"/>
                </a:solidFill>
                <a:latin typeface="Segoe UI" panose="020B0502040204020203" pitchFamily="34" charset="0"/>
                <a:cs typeface="Segoe UI" panose="020B0502040204020203" pitchFamily="34" charset="0"/>
              </a:rPr>
              <a:t> 2.695.000 zł</a:t>
            </a:r>
            <a:br>
              <a:rPr lang="pl-PL" sz="1800" dirty="0" smtClean="0">
                <a:solidFill>
                  <a:srgbClr val="002060"/>
                </a:solidFill>
                <a:latin typeface="Segoe UI" panose="020B0502040204020203" pitchFamily="34" charset="0"/>
                <a:cs typeface="Segoe UI" panose="020B0502040204020203" pitchFamily="34" charset="0"/>
              </a:rPr>
            </a:br>
            <a:r>
              <a:rPr lang="pl-PL" sz="1100" dirty="0" smtClean="0">
                <a:solidFill>
                  <a:srgbClr val="002060"/>
                </a:solidFill>
                <a:latin typeface="Segoe UI" panose="020B0502040204020203" pitchFamily="34" charset="0"/>
                <a:cs typeface="Segoe UI" panose="020B0502040204020203" pitchFamily="34" charset="0"/>
              </a:rPr>
              <a:t>przeznaczone </a:t>
            </a:r>
            <a:r>
              <a:rPr lang="pl-PL" sz="1100" dirty="0">
                <a:solidFill>
                  <a:srgbClr val="002060"/>
                </a:solidFill>
                <a:latin typeface="Segoe UI" panose="020B0502040204020203" pitchFamily="34" charset="0"/>
                <a:cs typeface="Segoe UI" panose="020B0502040204020203" pitchFamily="34" charset="0"/>
              </a:rPr>
              <a:t>głównie na wykupy gruntów, zakup sprzętu i oprogramowania komputerowe</a:t>
            </a:r>
            <a:r>
              <a:rPr lang="pl-PL" sz="1100" dirty="0">
                <a:solidFill>
                  <a:srgbClr val="002060"/>
                </a:solidFill>
              </a:rPr>
              <a:t>go.</a:t>
            </a:r>
            <a:br>
              <a:rPr lang="pl-PL" sz="1100" dirty="0">
                <a:solidFill>
                  <a:srgbClr val="002060"/>
                </a:solidFill>
              </a:rPr>
            </a:br>
            <a:r>
              <a:rPr lang="pl-PL" sz="1100" dirty="0" smtClean="0">
                <a:solidFill>
                  <a:srgbClr val="002060"/>
                </a:solidFill>
              </a:rPr>
              <a:t/>
            </a:r>
            <a:br>
              <a:rPr lang="pl-PL" sz="1100" dirty="0" smtClean="0">
                <a:solidFill>
                  <a:srgbClr val="002060"/>
                </a:solidFill>
              </a:rPr>
            </a:br>
            <a:r>
              <a:rPr lang="pl-PL" sz="2000" dirty="0" smtClean="0">
                <a:solidFill>
                  <a:srgbClr val="002060"/>
                </a:solidFill>
                <a:latin typeface="Segoe UI" panose="020B0502040204020203" pitchFamily="34" charset="0"/>
                <a:ea typeface="+mn-ea"/>
                <a:cs typeface="Segoe UI" panose="020B0502040204020203" pitchFamily="34" charset="0"/>
              </a:rPr>
              <a:t/>
            </a:r>
            <a:br>
              <a:rPr lang="pl-PL" sz="2000" dirty="0" smtClean="0">
                <a:solidFill>
                  <a:srgbClr val="002060"/>
                </a:solidFill>
                <a:latin typeface="Segoe UI" panose="020B0502040204020203" pitchFamily="34" charset="0"/>
                <a:ea typeface="+mn-ea"/>
                <a:cs typeface="Segoe UI" panose="020B0502040204020203" pitchFamily="34" charset="0"/>
              </a:rPr>
            </a:br>
            <a:r>
              <a:rPr lang="pl-PL" sz="2000" b="1" dirty="0" smtClean="0">
                <a:solidFill>
                  <a:srgbClr val="002060"/>
                </a:solidFill>
                <a:latin typeface="Segoe UI" panose="020B0502040204020203" pitchFamily="34" charset="0"/>
                <a:ea typeface="+mn-ea"/>
                <a:cs typeface="Segoe UI" panose="020B0502040204020203" pitchFamily="34" charset="0"/>
              </a:rPr>
              <a:t/>
            </a:r>
            <a:br>
              <a:rPr lang="pl-PL" sz="2000" b="1" dirty="0" smtClean="0">
                <a:solidFill>
                  <a:srgbClr val="002060"/>
                </a:solidFill>
                <a:latin typeface="Segoe UI" panose="020B0502040204020203" pitchFamily="34" charset="0"/>
                <a:ea typeface="+mn-ea"/>
                <a:cs typeface="Segoe UI" panose="020B0502040204020203" pitchFamily="34" charset="0"/>
              </a:rPr>
            </a:br>
            <a:r>
              <a:rPr lang="pl-PL" sz="1500" b="1" dirty="0" smtClean="0">
                <a:solidFill>
                  <a:srgbClr val="002060"/>
                </a:solidFill>
                <a:latin typeface="Segoe UI" panose="020B0502040204020203" pitchFamily="34" charset="0"/>
                <a:ea typeface="+mn-ea"/>
                <a:cs typeface="Segoe UI" panose="020B0502040204020203" pitchFamily="34" charset="0"/>
              </a:rPr>
              <a:t/>
            </a:r>
            <a:br>
              <a:rPr lang="pl-PL" sz="1500" b="1" dirty="0" smtClean="0">
                <a:solidFill>
                  <a:srgbClr val="002060"/>
                </a:solidFill>
                <a:latin typeface="Segoe UI" panose="020B0502040204020203" pitchFamily="34" charset="0"/>
                <a:ea typeface="+mn-ea"/>
                <a:cs typeface="Segoe UI" panose="020B0502040204020203" pitchFamily="34" charset="0"/>
              </a:rPr>
            </a:br>
            <a:endParaRPr lang="pl-PL" sz="21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6790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35496" y="699542"/>
            <a:ext cx="8424936" cy="1584176"/>
          </a:xfrm>
        </p:spPr>
        <p:txBody>
          <a:bodyPr>
            <a:normAutofit fontScale="90000"/>
          </a:bodyPr>
          <a:lstStyle/>
          <a:p>
            <a:pPr algn="l"/>
            <a:r>
              <a:rPr lang="pl-PL" sz="2200" b="1" dirty="0" smtClean="0">
                <a:solidFill>
                  <a:srgbClr val="002060"/>
                </a:solidFill>
                <a:latin typeface="Segoe UI" panose="020B0502040204020203" pitchFamily="34" charset="0"/>
                <a:cs typeface="Segoe UI" panose="020B0502040204020203" pitchFamily="34" charset="0"/>
              </a:rPr>
              <a:t>Kształtowanie się wybranych wydatków budżetowych – Edukacja</a:t>
            </a:r>
            <a:br>
              <a:rPr lang="pl-PL" sz="22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dirty="0" smtClean="0">
                <a:solidFill>
                  <a:srgbClr val="002060"/>
                </a:solidFill>
                <a:latin typeface="Segoe UI" panose="020B0502040204020203" pitchFamily="34" charset="0"/>
                <a:cs typeface="Segoe UI" panose="020B0502040204020203" pitchFamily="34" charset="0"/>
              </a:rPr>
              <a:t>Zaplanowane </a:t>
            </a:r>
            <a:r>
              <a:rPr lang="pl-PL" sz="1000" b="1" dirty="0">
                <a:solidFill>
                  <a:srgbClr val="002060"/>
                </a:solidFill>
                <a:latin typeface="Segoe UI" panose="020B0502040204020203" pitchFamily="34" charset="0"/>
                <a:cs typeface="Segoe UI" panose="020B0502040204020203" pitchFamily="34" charset="0"/>
              </a:rPr>
              <a:t>w dziale </a:t>
            </a:r>
            <a:r>
              <a:rPr lang="pl-PL" sz="1000" b="1" dirty="0" smtClean="0">
                <a:solidFill>
                  <a:srgbClr val="002060"/>
                </a:solidFill>
                <a:latin typeface="Segoe UI" panose="020B0502040204020203" pitchFamily="34" charset="0"/>
                <a:cs typeface="Segoe UI" panose="020B0502040204020203" pitchFamily="34" charset="0"/>
              </a:rPr>
              <a:t>801</a:t>
            </a:r>
            <a:r>
              <a:rPr lang="pl-PL" sz="1000" dirty="0" smtClean="0">
                <a:solidFill>
                  <a:srgbClr val="002060"/>
                </a:solidFill>
                <a:latin typeface="Segoe UI" panose="020B0502040204020203" pitchFamily="34" charset="0"/>
                <a:cs typeface="Segoe UI" panose="020B0502040204020203" pitchFamily="34" charset="0"/>
              </a:rPr>
              <a:t>,</a:t>
            </a:r>
            <a:r>
              <a:rPr lang="pl-PL" sz="1000" b="1" dirty="0" smtClean="0">
                <a:solidFill>
                  <a:srgbClr val="002060"/>
                </a:solidFill>
                <a:latin typeface="Segoe UI" panose="020B0502040204020203" pitchFamily="34" charset="0"/>
                <a:cs typeface="Segoe UI" panose="020B0502040204020203" pitchFamily="34" charset="0"/>
              </a:rPr>
              <a:t> 854 i w rozdziale 75085 łączne wydatki na funkcjonowanie szkół, przedszkoli i placówek oświatowych </a:t>
            </a:r>
            <a:r>
              <a:rPr lang="pl-PL" sz="1000" dirty="0" smtClean="0">
                <a:solidFill>
                  <a:srgbClr val="002060"/>
                </a:solidFill>
                <a:latin typeface="Segoe UI" panose="020B0502040204020203" pitchFamily="34" charset="0"/>
                <a:cs typeface="Segoe UI" panose="020B0502040204020203" pitchFamily="34" charset="0"/>
              </a:rPr>
              <a:t>wynoszą</a:t>
            </a:r>
            <a:r>
              <a:rPr lang="pl-PL" sz="1000" b="1" dirty="0" smtClean="0">
                <a:solidFill>
                  <a:srgbClr val="002060"/>
                </a:solidFill>
                <a:latin typeface="Segoe UI" panose="020B0502040204020203" pitchFamily="34" charset="0"/>
                <a:cs typeface="Segoe UI" panose="020B0502040204020203" pitchFamily="34" charset="0"/>
              </a:rPr>
              <a:t> 464.590.435 zł.</a:t>
            </a:r>
            <a:r>
              <a:rPr lang="pl-PL" sz="1000" b="1" dirty="0">
                <a:solidFill>
                  <a:srgbClr val="002060"/>
                </a:solidFill>
                <a:latin typeface="Segoe UI" panose="020B0502040204020203" pitchFamily="34" charset="0"/>
                <a:cs typeface="Segoe UI" panose="020B0502040204020203" pitchFamily="34" charset="0"/>
              </a:rPr>
              <a:t/>
            </a:r>
            <a:br>
              <a:rPr lang="pl-PL" sz="1000" b="1" dirty="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dirty="0" smtClean="0">
                <a:solidFill>
                  <a:srgbClr val="002060"/>
                </a:solidFill>
                <a:latin typeface="Segoe UI" panose="020B0502040204020203" pitchFamily="34" charset="0"/>
                <a:cs typeface="Segoe UI" panose="020B0502040204020203" pitchFamily="34" charset="0"/>
              </a:rPr>
              <a:t>Na wydatki </a:t>
            </a:r>
            <a:r>
              <a:rPr lang="pl-PL" sz="1000" dirty="0">
                <a:solidFill>
                  <a:srgbClr val="002060"/>
                </a:solidFill>
                <a:latin typeface="Segoe UI" panose="020B0502040204020203" pitchFamily="34" charset="0"/>
                <a:cs typeface="Segoe UI" panose="020B0502040204020203" pitchFamily="34" charset="0"/>
              </a:rPr>
              <a:t>związane z oświatą przyznawana jest część środków z tytułu udziałów w podatkach PIT skalkulowana na poziomie potrzeb oświatowych jednostki samorządu terytorialnego, która na rok 2025 wynosi 318.914.149 zł. Ponadto placówki oświatowe uzyskują dochody z tytułu opłat za korzystanie z wychowania przedszkolnego (1.309.500 zł), wyżywienia przedszkolnego (7.541.600 zł) oraz z tytułu wpływów za dzieci z innych gmin uczęszczających do przedszkoli na terenie Koszalina (2.500.000 zł).  </a:t>
            </a:r>
            <a:r>
              <a:rPr lang="pl-PL" sz="1000" dirty="0" smtClean="0">
                <a:solidFill>
                  <a:srgbClr val="002060"/>
                </a:solidFill>
                <a:latin typeface="Segoe UI" panose="020B0502040204020203" pitchFamily="34" charset="0"/>
                <a:cs typeface="Segoe UI" panose="020B0502040204020203" pitchFamily="34" charset="0"/>
              </a:rPr>
              <a:t>Łączna wartość powyższych dochodów </a:t>
            </a:r>
            <a:r>
              <a:rPr lang="pl-PL" sz="1000" dirty="0">
                <a:solidFill>
                  <a:srgbClr val="002060"/>
                </a:solidFill>
                <a:latin typeface="Segoe UI" panose="020B0502040204020203" pitchFamily="34" charset="0"/>
                <a:cs typeface="Segoe UI" panose="020B0502040204020203" pitchFamily="34" charset="0"/>
              </a:rPr>
              <a:t>w 2025 roku </a:t>
            </a:r>
            <a:r>
              <a:rPr lang="pl-PL" sz="1000" dirty="0" smtClean="0">
                <a:solidFill>
                  <a:srgbClr val="002060"/>
                </a:solidFill>
                <a:latin typeface="Segoe UI" panose="020B0502040204020203" pitchFamily="34" charset="0"/>
                <a:cs typeface="Segoe UI" panose="020B0502040204020203" pitchFamily="34" charset="0"/>
              </a:rPr>
              <a:t>wynosi </a:t>
            </a:r>
            <a:r>
              <a:rPr lang="pl-PL" sz="1000" dirty="0">
                <a:solidFill>
                  <a:srgbClr val="002060"/>
                </a:solidFill>
                <a:latin typeface="Segoe UI" panose="020B0502040204020203" pitchFamily="34" charset="0"/>
                <a:cs typeface="Segoe UI" panose="020B0502040204020203" pitchFamily="34" charset="0"/>
              </a:rPr>
              <a:t>330.265.249 zł </a:t>
            </a:r>
            <a:r>
              <a:rPr lang="pl-PL" sz="1000" dirty="0" smtClean="0">
                <a:solidFill>
                  <a:srgbClr val="002060"/>
                </a:solidFill>
                <a:latin typeface="Segoe UI" panose="020B0502040204020203" pitchFamily="34" charset="0"/>
                <a:cs typeface="Segoe UI" panose="020B0502040204020203" pitchFamily="34" charset="0"/>
              </a:rPr>
              <a:t>i jest niższa od planu wydatków bieżących (452.135.980 zł)        w szkołach i placówkach edukacyjnych</a:t>
            </a:r>
            <a:r>
              <a:rPr lang="pl-PL" sz="1000" dirty="0">
                <a:solidFill>
                  <a:srgbClr val="002060"/>
                </a:solidFill>
                <a:latin typeface="Segoe UI" panose="020B0502040204020203" pitchFamily="34" charset="0"/>
                <a:cs typeface="Segoe UI" panose="020B0502040204020203" pitchFamily="34" charset="0"/>
              </a:rPr>
              <a:t> </a:t>
            </a:r>
            <a:r>
              <a:rPr lang="pl-PL" sz="1000" dirty="0" smtClean="0">
                <a:solidFill>
                  <a:srgbClr val="002060"/>
                </a:solidFill>
                <a:latin typeface="Segoe UI" panose="020B0502040204020203" pitchFamily="34" charset="0"/>
                <a:cs typeface="Segoe UI" panose="020B0502040204020203" pitchFamily="34" charset="0"/>
              </a:rPr>
              <a:t>o </a:t>
            </a:r>
            <a:r>
              <a:rPr lang="pl-PL" sz="1000" b="1" dirty="0">
                <a:solidFill>
                  <a:srgbClr val="002060"/>
                </a:solidFill>
                <a:latin typeface="Segoe UI" panose="020B0502040204020203" pitchFamily="34" charset="0"/>
                <a:cs typeface="Segoe UI" panose="020B0502040204020203" pitchFamily="34" charset="0"/>
              </a:rPr>
              <a:t>121.870.731 zł. </a:t>
            </a:r>
            <a:r>
              <a:rPr lang="pl-PL" sz="1000" dirty="0">
                <a:solidFill>
                  <a:srgbClr val="002060"/>
                </a:solidFill>
                <a:latin typeface="Segoe UI" panose="020B0502040204020203" pitchFamily="34" charset="0"/>
                <a:cs typeface="Segoe UI" panose="020B0502040204020203" pitchFamily="34" charset="0"/>
              </a:rPr>
              <a:t>Oznacza to, że</a:t>
            </a:r>
            <a:r>
              <a:rPr lang="pl-PL" sz="1000" b="1" dirty="0">
                <a:solidFill>
                  <a:srgbClr val="002060"/>
                </a:solidFill>
                <a:latin typeface="Segoe UI" panose="020B0502040204020203" pitchFamily="34" charset="0"/>
                <a:cs typeface="Segoe UI" panose="020B0502040204020203" pitchFamily="34" charset="0"/>
              </a:rPr>
              <a:t> </a:t>
            </a:r>
            <a:r>
              <a:rPr lang="pl-PL" sz="1000" dirty="0">
                <a:solidFill>
                  <a:srgbClr val="002060"/>
                </a:solidFill>
                <a:latin typeface="Segoe UI" panose="020B0502040204020203" pitchFamily="34" charset="0"/>
                <a:cs typeface="Segoe UI" panose="020B0502040204020203" pitchFamily="34" charset="0"/>
              </a:rPr>
              <a:t>samorząd z własnych środków finansuje</a:t>
            </a:r>
            <a:r>
              <a:rPr lang="pl-PL" sz="1000" b="1" dirty="0">
                <a:solidFill>
                  <a:srgbClr val="002060"/>
                </a:solidFill>
                <a:latin typeface="Segoe UI" panose="020B0502040204020203" pitchFamily="34" charset="0"/>
                <a:cs typeface="Segoe UI" panose="020B0502040204020203" pitchFamily="34" charset="0"/>
              </a:rPr>
              <a:t> 26,9%</a:t>
            </a:r>
            <a:r>
              <a:rPr lang="pl-PL" sz="1000" dirty="0">
                <a:solidFill>
                  <a:srgbClr val="002060"/>
                </a:solidFill>
                <a:latin typeface="Segoe UI" panose="020B0502040204020203" pitchFamily="34" charset="0"/>
                <a:cs typeface="Segoe UI" panose="020B0502040204020203" pitchFamily="34" charset="0"/>
              </a:rPr>
              <a:t> wydatków bieżących na oświatę</a:t>
            </a:r>
            <a:r>
              <a:rPr lang="pl-PL" sz="1000" dirty="0" smtClean="0">
                <a:solidFill>
                  <a:srgbClr val="002060"/>
                </a:solidFill>
                <a:latin typeface="Segoe UI" panose="020B0502040204020203" pitchFamily="34" charset="0"/>
                <a:cs typeface="Segoe UI" panose="020B0502040204020203" pitchFamily="34" charset="0"/>
              </a:rPr>
              <a:t>. W latach 2023 i 2024 było to odpowiednio 34,3% i 26,7%.</a:t>
            </a:r>
            <a:r>
              <a:rPr lang="pl-PL" sz="900" dirty="0">
                <a:solidFill>
                  <a:srgbClr val="002060"/>
                </a:solidFill>
                <a:latin typeface="Segoe UI" panose="020B0502040204020203" pitchFamily="34" charset="0"/>
                <a:cs typeface="Segoe UI" panose="020B0502040204020203" pitchFamily="34" charset="0"/>
              </a:rPr>
              <a:t/>
            </a:r>
            <a:br>
              <a:rPr lang="pl-PL" sz="900" dirty="0">
                <a:solidFill>
                  <a:srgbClr val="002060"/>
                </a:solidFill>
                <a:latin typeface="Segoe UI" panose="020B0502040204020203" pitchFamily="34" charset="0"/>
                <a:cs typeface="Segoe UI" panose="020B0502040204020203" pitchFamily="34" charset="0"/>
              </a:rPr>
            </a:br>
            <a:endParaRPr lang="pl-PL" sz="900" b="1" dirty="0">
              <a:solidFill>
                <a:srgbClr val="002060"/>
              </a:solidFill>
              <a:latin typeface="Segoe UI" panose="020B0502040204020203" pitchFamily="34" charset="0"/>
              <a:cs typeface="Segoe UI" panose="020B0502040204020203"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656015043"/>
              </p:ext>
            </p:extLst>
          </p:nvPr>
        </p:nvGraphicFramePr>
        <p:xfrm>
          <a:off x="107504" y="2427734"/>
          <a:ext cx="8208912" cy="266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17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79512" y="699542"/>
            <a:ext cx="8280920" cy="1584176"/>
          </a:xfrm>
        </p:spPr>
        <p:txBody>
          <a:bodyPr>
            <a:normAutofit fontScale="90000"/>
          </a:bodyPr>
          <a:lstStyle/>
          <a:p>
            <a:pPr algn="l"/>
            <a:r>
              <a:rPr lang="pl-PL" sz="2200" b="1" dirty="0" smtClean="0">
                <a:solidFill>
                  <a:srgbClr val="002060"/>
                </a:solidFill>
                <a:latin typeface="Segoe UI" panose="020B0502040204020203" pitchFamily="34" charset="0"/>
                <a:cs typeface="Segoe UI" panose="020B0502040204020203" pitchFamily="34" charset="0"/>
              </a:rPr>
              <a:t>Kształtowanie się wybranych wydatków budżetowych – Sfera społeczna</a:t>
            </a:r>
            <a:br>
              <a:rPr lang="pl-PL" sz="22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dirty="0" smtClean="0">
                <a:solidFill>
                  <a:srgbClr val="002060"/>
                </a:solidFill>
                <a:latin typeface="Segoe UI" panose="020B0502040204020203" pitchFamily="34" charset="0"/>
                <a:cs typeface="Segoe UI" panose="020B0502040204020203" pitchFamily="34" charset="0"/>
              </a:rPr>
              <a:t>Zaplanowane </a:t>
            </a:r>
            <a:r>
              <a:rPr lang="pl-PL" sz="1000" b="1" dirty="0">
                <a:solidFill>
                  <a:srgbClr val="002060"/>
                </a:solidFill>
                <a:latin typeface="Segoe UI" panose="020B0502040204020203" pitchFamily="34" charset="0"/>
                <a:cs typeface="Segoe UI" panose="020B0502040204020203" pitchFamily="34" charset="0"/>
              </a:rPr>
              <a:t>w dziale </a:t>
            </a:r>
            <a:r>
              <a:rPr lang="pl-PL" sz="1000" b="1" dirty="0" smtClean="0">
                <a:solidFill>
                  <a:srgbClr val="002060"/>
                </a:solidFill>
                <a:latin typeface="Segoe UI" panose="020B0502040204020203" pitchFamily="34" charset="0"/>
                <a:cs typeface="Segoe UI" panose="020B0502040204020203" pitchFamily="34" charset="0"/>
              </a:rPr>
              <a:t>851</a:t>
            </a:r>
            <a:r>
              <a:rPr lang="pl-PL" sz="1000" dirty="0" smtClean="0">
                <a:solidFill>
                  <a:srgbClr val="002060"/>
                </a:solidFill>
                <a:latin typeface="Segoe UI" panose="020B0502040204020203" pitchFamily="34" charset="0"/>
                <a:cs typeface="Segoe UI" panose="020B0502040204020203" pitchFamily="34" charset="0"/>
              </a:rPr>
              <a:t>,</a:t>
            </a:r>
            <a:r>
              <a:rPr lang="pl-PL" sz="1000" b="1" dirty="0" smtClean="0">
                <a:solidFill>
                  <a:srgbClr val="002060"/>
                </a:solidFill>
                <a:latin typeface="Segoe UI" panose="020B0502040204020203" pitchFamily="34" charset="0"/>
                <a:cs typeface="Segoe UI" panose="020B0502040204020203" pitchFamily="34" charset="0"/>
              </a:rPr>
              <a:t> 852, 853 i 855 </a:t>
            </a:r>
            <a:r>
              <a:rPr lang="pl-PL" sz="1000" dirty="0" smtClean="0">
                <a:solidFill>
                  <a:srgbClr val="002060"/>
                </a:solidFill>
                <a:latin typeface="Segoe UI" panose="020B0502040204020203" pitchFamily="34" charset="0"/>
                <a:cs typeface="Segoe UI" panose="020B0502040204020203" pitchFamily="34" charset="0"/>
              </a:rPr>
              <a:t>łączne wydatki wynoszą</a:t>
            </a:r>
            <a:r>
              <a:rPr lang="pl-PL" sz="1000" b="1" dirty="0" smtClean="0">
                <a:solidFill>
                  <a:srgbClr val="002060"/>
                </a:solidFill>
                <a:latin typeface="Segoe UI" panose="020B0502040204020203" pitchFamily="34" charset="0"/>
                <a:cs typeface="Segoe UI" panose="020B0502040204020203" pitchFamily="34" charset="0"/>
              </a:rPr>
              <a:t> 145.483.268 zł,</a:t>
            </a:r>
            <a:r>
              <a:rPr lang="pl-PL" sz="1000" dirty="0" smtClean="0">
                <a:solidFill>
                  <a:srgbClr val="002060"/>
                </a:solidFill>
                <a:latin typeface="Segoe UI" panose="020B0502040204020203" pitchFamily="34" charset="0"/>
                <a:cs typeface="Segoe UI" panose="020B0502040204020203" pitchFamily="34" charset="0"/>
              </a:rPr>
              <a:t> z tego:</a:t>
            </a:r>
            <a:r>
              <a:rPr lang="pl-PL" sz="1000" b="1" dirty="0" smtClean="0">
                <a:solidFill>
                  <a:srgbClr val="002060"/>
                </a:solidFill>
                <a:latin typeface="Segoe UI" panose="020B0502040204020203" pitchFamily="34" charset="0"/>
                <a:cs typeface="Segoe UI" panose="020B0502040204020203" pitchFamily="34" charset="0"/>
              </a:rPr>
              <a:t/>
            </a:r>
            <a:br>
              <a:rPr lang="pl-PL" sz="1000" b="1" dirty="0" smtClean="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108.533.542 zł </a:t>
            </a:r>
            <a:r>
              <a:rPr lang="pl-PL" sz="1000" dirty="0" smtClean="0">
                <a:solidFill>
                  <a:srgbClr val="002060"/>
                </a:solidFill>
                <a:latin typeface="Segoe UI" panose="020B0502040204020203" pitchFamily="34" charset="0"/>
                <a:cs typeface="Segoe UI" panose="020B0502040204020203" pitchFamily="34" charset="0"/>
              </a:rPr>
              <a:t>na zadania własne dotyczące wypłaty zasiłków, świadczeń, dodatków mieszkaniowych, realizacji programów zdrowotnych i wspierania rodziny, funkcjonowania placówek pomocy społecznej, na które planuje się otrzymać dotacje z </a:t>
            </a:r>
            <a:r>
              <a:rPr lang="pl-PL" sz="1000" dirty="0">
                <a:solidFill>
                  <a:srgbClr val="002060"/>
                </a:solidFill>
                <a:latin typeface="Segoe UI" panose="020B0502040204020203" pitchFamily="34" charset="0"/>
                <a:cs typeface="Segoe UI" panose="020B0502040204020203" pitchFamily="34" charset="0"/>
              </a:rPr>
              <a:t>budżetu </a:t>
            </a:r>
            <a:r>
              <a:rPr lang="pl-PL" sz="1000" dirty="0" smtClean="0">
                <a:solidFill>
                  <a:srgbClr val="002060"/>
                </a:solidFill>
                <a:latin typeface="Segoe UI" panose="020B0502040204020203" pitchFamily="34" charset="0"/>
                <a:cs typeface="Segoe UI" panose="020B0502040204020203" pitchFamily="34" charset="0"/>
              </a:rPr>
              <a:t>Wojewody </a:t>
            </a:r>
            <a:r>
              <a:rPr lang="pl-PL" sz="1000" dirty="0">
                <a:solidFill>
                  <a:srgbClr val="002060"/>
                </a:solidFill>
                <a:latin typeface="Segoe UI" panose="020B0502040204020203" pitchFamily="34" charset="0"/>
                <a:cs typeface="Segoe UI" panose="020B0502040204020203" pitchFamily="34" charset="0"/>
              </a:rPr>
              <a:t>Zachodniopomorskiego </a:t>
            </a:r>
            <a:r>
              <a:rPr lang="pl-PL" sz="1000" dirty="0" smtClean="0">
                <a:solidFill>
                  <a:srgbClr val="002060"/>
                </a:solidFill>
                <a:latin typeface="Segoe UI" panose="020B0502040204020203" pitchFamily="34" charset="0"/>
                <a:cs typeface="Segoe UI" panose="020B0502040204020203" pitchFamily="34" charset="0"/>
              </a:rPr>
              <a:t>w kwocie 7.200.718 zł,</a:t>
            </a:r>
            <a:r>
              <a:rPr lang="pl-PL" sz="1000" b="1" dirty="0">
                <a:solidFill>
                  <a:srgbClr val="002060"/>
                </a:solidFill>
                <a:latin typeface="Segoe UI" panose="020B0502040204020203" pitchFamily="34" charset="0"/>
                <a:cs typeface="Segoe UI" panose="020B0502040204020203" pitchFamily="34" charset="0"/>
              </a:rPr>
              <a:t/>
            </a:r>
            <a:br>
              <a:rPr lang="pl-PL" sz="1000" b="1" dirty="0">
                <a:solidFill>
                  <a:srgbClr val="002060"/>
                </a:solidFill>
                <a:latin typeface="Segoe UI" panose="020B0502040204020203" pitchFamily="34" charset="0"/>
                <a:cs typeface="Segoe UI" panose="020B0502040204020203" pitchFamily="34" charset="0"/>
              </a:rPr>
            </a:br>
            <a:r>
              <a:rPr lang="pl-PL" sz="1000" b="1" dirty="0" smtClean="0">
                <a:solidFill>
                  <a:srgbClr val="002060"/>
                </a:solidFill>
                <a:latin typeface="Segoe UI" panose="020B0502040204020203" pitchFamily="34" charset="0"/>
                <a:cs typeface="Segoe UI" panose="020B0502040204020203" pitchFamily="34" charset="0"/>
              </a:rPr>
              <a:t>36.949.726 zł </a:t>
            </a:r>
            <a:r>
              <a:rPr lang="pl-PL" sz="1000" dirty="0" smtClean="0">
                <a:solidFill>
                  <a:srgbClr val="002060"/>
                </a:solidFill>
                <a:latin typeface="Segoe UI" panose="020B0502040204020203" pitchFamily="34" charset="0"/>
                <a:cs typeface="Segoe UI" panose="020B0502040204020203" pitchFamily="34" charset="0"/>
              </a:rPr>
              <a:t>na zadania zlecone finansowane w całości z dotacji przekazywanych przez Wojewodę Zachodniopomorskiego związane głównie z wypłatą świadczeń rodzinnych i świadczeń z funduszu alimentacyjnego.</a:t>
            </a:r>
            <a:r>
              <a:rPr lang="pl-PL" sz="900" dirty="0">
                <a:solidFill>
                  <a:srgbClr val="002060"/>
                </a:solidFill>
                <a:latin typeface="Segoe UI" panose="020B0502040204020203" pitchFamily="34" charset="0"/>
                <a:cs typeface="Segoe UI" panose="020B0502040204020203" pitchFamily="34" charset="0"/>
              </a:rPr>
              <a:t/>
            </a:r>
            <a:br>
              <a:rPr lang="pl-PL" sz="900" dirty="0">
                <a:solidFill>
                  <a:srgbClr val="002060"/>
                </a:solidFill>
                <a:latin typeface="Segoe UI" panose="020B0502040204020203" pitchFamily="34" charset="0"/>
                <a:cs typeface="Segoe UI" panose="020B0502040204020203" pitchFamily="34" charset="0"/>
              </a:rPr>
            </a:br>
            <a:endParaRPr lang="pl-PL" sz="900" dirty="0">
              <a:solidFill>
                <a:srgbClr val="002060"/>
              </a:solidFill>
              <a:latin typeface="Segoe UI" panose="020B0502040204020203" pitchFamily="34" charset="0"/>
              <a:cs typeface="Segoe UI" panose="020B0502040204020203" pitchFamily="34" charset="0"/>
            </a:endParaRPr>
          </a:p>
        </p:txBody>
      </p:sp>
      <p:graphicFrame>
        <p:nvGraphicFramePr>
          <p:cNvPr id="5" name="Wykres 4"/>
          <p:cNvGraphicFramePr>
            <a:graphicFrameLocks/>
          </p:cNvGraphicFramePr>
          <p:nvPr>
            <p:extLst>
              <p:ext uri="{D42A27DB-BD31-4B8C-83A1-F6EECF244321}">
                <p14:modId xmlns:p14="http://schemas.microsoft.com/office/powerpoint/2010/main" val="2407946008"/>
              </p:ext>
            </p:extLst>
          </p:nvPr>
        </p:nvGraphicFramePr>
        <p:xfrm>
          <a:off x="0" y="2283718"/>
          <a:ext cx="8309789"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98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2206</Words>
  <Application>Microsoft Office PowerPoint</Application>
  <PresentationFormat>Pokaz na ekranie (16:9)</PresentationFormat>
  <Paragraphs>203</Paragraphs>
  <Slides>20</Slides>
  <Notes>4</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20</vt:i4>
      </vt:variant>
    </vt:vector>
  </HeadingPairs>
  <TitlesOfParts>
    <vt:vector size="27" baseType="lpstr">
      <vt:lpstr>Arial</vt:lpstr>
      <vt:lpstr>Calibri</vt:lpstr>
      <vt:lpstr>Segoe UI</vt:lpstr>
      <vt:lpstr>Segoe UI Semilight</vt:lpstr>
      <vt:lpstr>Wingdings 3</vt:lpstr>
      <vt:lpstr>Motyw pakietu Office</vt:lpstr>
      <vt:lpstr>Projekt niestandardowy</vt:lpstr>
      <vt:lpstr> Projekt budżetu miasta Koszalina  Na 2025 rok Wraz z AUTOPOPRAWKĄ</vt:lpstr>
      <vt:lpstr> Autopoprawka Prezydenta Miasta Koszalina  z dnia 12 grudnia 2024 roku do projektu Uchwały Rady Miejskiej w Koszalinie w sprawie uchwalenia budżetu Miasta Koszalina na 2025 rok zawiera zmiany dotyczące:   - funkcjonowania systemu gospodarką odpadami komunalnymi, z tego:       • zwiększenie o 16.071.629 zł planu dochodów z tytułu dotacji celowej otrzymanej z gmin ościennych,             z którymi podpisano porozumienie w sprawie odbioru i zagospodarowania odpadów komunalnych,       • zwiększenie o 16.071.629 zł planu wydatków na zadania związane z odbiorem i zagospodarowaniem           odpadów komunalnych, - zwiększenia planu dochodów o 2.500.000 zł z tytułu podatków od nieruchomości, - zwiększenia rozchodów o 2.500.000 zł z przeznaczeniem na wcześniejszą częściową spłatę zadłużenia      Gminy Miasto Koszalin, co skutkuje zmniejszeniem deficytu budżetowego do kwoty  30.089.000 zł, - zwiększenia o 81.000 zł rezerwy bieżącej na zarządzanie kryzysowe, - zmniejszenia o 81.000 zł rezerwy ogólnej.  Po uwzględnieniu powyższych zmian projekt budżetu Miasta Koszalina na 2025 rok przedstawia      się następująco:</vt:lpstr>
      <vt:lpstr>Projekt budżetu zawiera: dochody        1.057.157.819 zł dochody bieżące              952.375.379 zł dochody majątkowe       104.782.440 zł  wydatki         1.087.246.819 zł   wydatki bieżące                953.995.619 zł wydatki majątkowe          133.251.200 zł  Deficyt budżetowy   30.089.000 zł  Przychody ogółem   61.989.000 zł Rozchody ogółem    31.900.000 zł   </vt:lpstr>
      <vt:lpstr>Plan dochodów i wydatków na 2025 rok  Dochody na zadania własne    998.076.583 zł Wydatki na zadania własne   1.028.165.583 zł Różnica     – 30.089.000 zł  Dochody i wydatki na zadania zlecone - 58.890.256 zł  Plan dochodów i wydatków na zadania zlecone przez administrację rządową w 2025 roku wynosi 58.890.256 zł  (w ubiegłym roku było 54.196.474 zł). Całość kwoty stanowią wydatki bieżące. Wydatki te są finansowane dotacjami celowymi przekazywanymi przez Wojewodę Zachodniopomorskiego i Krajowe Biuro Wyborcze. Główną pozycję w tej grupie wydatków stanowią dotacje na realizację zadań pomocy społecznej i wspierających rodzinę, tj. dotacje na wypłatę świadczeń rodzinnych oraz wypłatę świadczeń z funduszu alimentacyjnego.  Dochody i wydatki na zadania realizowane na podstawie porozumień - 190.980 zł   Plan dochodów i wydatków w wysokości 190.980 zł dotyczy zadań gminnych - utrzymania Cmentarza Wojennego oraz zadań powiatowych - realizacji programu pn. „Za życiem”.    </vt:lpstr>
      <vt:lpstr>Prezentacja programu PowerPoint</vt:lpstr>
      <vt:lpstr>Prezentacja programu PowerPoint</vt:lpstr>
      <vt:lpstr>Wydatki bieżące i majątkowe na 2025 rok  Wydatki bieżące 953.995.619 zł, w skład których wchodzą:  wynagrodzenia i składki od nich naliczane  445.327.911 zł wydatki związane z realizacją zadań statutowych  282.257.005 zł dotacje na zadania bieżące  141.581.274 zł wydatki na projekty finansowane z udziałem środków zewnętrznych  3.355.192 zł  Wydatki majątkowe 133.251.200 zł, w skład których wchodzą:  roboty inwestycyjne  130.556.200 zł przeznaczone głównie na budowę dróg i uzbrojenie terenów inwestycyjnych, budowę boisk szkolnych, modernizację budynków oświatowych oraz instytucji kultury zakupy inwestycyjne  2.695.000 zł przeznaczone głównie na wykupy gruntów, zakup sprzętu i oprogramowania komputerowego.     </vt:lpstr>
      <vt:lpstr>Kształtowanie się wybranych wydatków budżetowych – Edukacja  Zaplanowane w dziale 801, 854 i w rozdziale 75085 łączne wydatki na funkcjonowanie szkół, przedszkoli i placówek oświatowych wynoszą 464.590.435 zł.  Na wydatki związane z oświatą przyznawana jest część środków z tytułu udziałów w podatkach PIT skalkulowana na poziomie potrzeb oświatowych jednostki samorządu terytorialnego, która na rok 2025 wynosi 318.914.149 zł. Ponadto placówki oświatowe uzyskują dochody z tytułu opłat za korzystanie z wychowania przedszkolnego (1.309.500 zł), wyżywienia przedszkolnego (7.541.600 zł) oraz z tytułu wpływów za dzieci z innych gmin uczęszczających do przedszkoli na terenie Koszalina (2.500.000 zł).  Łączna wartość powyższych dochodów w 2025 roku wynosi 330.265.249 zł i jest niższa od planu wydatków bieżących (452.135.980 zł)        w szkołach i placówkach edukacyjnych o 121.870.731 zł. Oznacza to, że samorząd z własnych środków finansuje 26,9% wydatków bieżących na oświatę. W latach 2023 i 2024 było to odpowiednio 34,3% i 26,7%. </vt:lpstr>
      <vt:lpstr>Kształtowanie się wybranych wydatków budżetowych – Sfera społeczna  Zaplanowane w dziale 851, 852, 853 i 855 łączne wydatki wynoszą 145.483.268 zł, z tego: 108.533.542 zł na zadania własne dotyczące wypłaty zasiłków, świadczeń, dodatków mieszkaniowych, realizacji programów zdrowotnych i wspierania rodziny, funkcjonowania placówek pomocy społecznej, na które planuje się otrzymać dotacje z budżetu Wojewody Zachodniopomorskiego w kwocie 7.200.718 zł, 36.949.726 zł na zadania zlecone finansowane w całości z dotacji przekazywanych przez Wojewodę Zachodniopomorskiego związane głównie z wypłatą świadczeń rodzinnych i świadczeń z funduszu alimentacyjnego. </vt:lpstr>
      <vt:lpstr>Kształtowanie się wybranych wydatków budżetowych – Gospodarka komunalna  Zaplanowane w dziale 900 wydatki wynoszą 126.472.608 zł, w tym: 65.141.629 zł głównie na zadania związane z odbiorem i zagospodarowaniem odpadów komunalnych, 17.712.129 zł na pozostałe zadania związane z gospodarką odpadami, 11.250.000 zł na oczyszczanie miasta. 29 listopada 2024 roku podpisano porozumienia międzygminne w sprawie powierzenia Gminie Miasto Koszalin zadania własnego Gminy Będzino, Biesiekierz, Bobolice, Manowo, Mielno, Polanów, Gminy i Miasta Sianów, Miasta Białogard dotyczące odbioru i zagospodarowania odpadów komunalnych, co w przyszłości wpłynie na zmniejszenie kosztów funkcjonowania systemu nie tylko dla Gminy Miasta Koszalin ale i ww. gmin ościennych.</vt:lpstr>
      <vt:lpstr> </vt:lpstr>
      <vt:lpstr>Prezentacja programu PowerPoint</vt:lpstr>
      <vt:lpstr>Prezentacja programu PowerPoint</vt:lpstr>
      <vt:lpstr>Wydatki na inwestycje dofinansowane ze środków krajowych wynoszą 104.603.205 zł i dotyczą m.in.:</vt:lpstr>
      <vt:lpstr>Prezentacja programu PowerPoint</vt:lpstr>
      <vt:lpstr>Prezentacja programu PowerPoint</vt:lpstr>
      <vt:lpstr>W 2025 roku Miasto planuje pozyskać dofinansowanie na realizację następujących inwestycji – (wkład własny 10.664.080 zł) </vt:lpstr>
      <vt:lpstr>Wydatki na inwestycje realizowane ze środków własnych Miasta Koszalina - 28.647.995 zł, między innymi: </vt:lpstr>
      <vt:lpstr> Podsumowanie   Zgodnie z ustawą o finansach publicznych plan dochodów jest prognozą.  Plan wydatków zawiera maksymalne limity, których nie wolno przekroczyć.  Przyjęte wielkości są zgodne z Wieloletnią Prognozą Finansową Miasta Koszalina na lata 2025-2042.  Ponadto uchwała budżetowa będzie ulegała zmianom w ciągu roku budżetowego na skutek zawierania umów  o dofinansowanie projektów oraz wystąpienia innych okoliczności powodujących konieczność zmian.    Z uwagi na trudną sytuację finansową podjęto działania zmierzające do naprawy finansów miasta: 1/ zawarto porozumienie z gminami ościennymi w sprawie wspólnej gospodarki odpadami komunalnymi, 2/ przeanalizowano zadłużenie miasta i podjęto decyzje o szybszej spłacie części zobowiązań, 3/ zawarto umowę z Województwem Zachodniopomorskim o wspólnym finasowaniu BTD. </vt:lpstr>
      <vt:lpstr>Dziękujemy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ASAP Lady</dc:creator>
  <cp:lastModifiedBy>Kamila Dobrzańska</cp:lastModifiedBy>
  <cp:revision>384</cp:revision>
  <cp:lastPrinted>2024-12-16T11:57:39Z</cp:lastPrinted>
  <dcterms:created xsi:type="dcterms:W3CDTF">2017-12-15T12:20:34Z</dcterms:created>
  <dcterms:modified xsi:type="dcterms:W3CDTF">2024-12-17T07:11:59Z</dcterms:modified>
</cp:coreProperties>
</file>